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jpg" ContentType="image/jpeg"/>
  <Default Extension="mp4" ContentType="video/mp4"/>
  <Default Extension="png" ContentType="image/png"/>
  <Default Extension="rels" ContentType="application/vnd.openxmlformats-package.relationships+xml"/>
  <Default Extension="wdp" ContentType="image/vnd.ms-photo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Masters/slideMaster5.xml" ContentType="application/vnd.openxmlformats-officedocument.presentationml.slideMaster+xml"/>
  <Override PartName="/ppt/slideMasters/slideMaster6.xml" ContentType="application/vnd.openxmlformats-officedocument.presentationml.slideMaster+xml"/>
  <Override PartName="/ppt/slideMasters/slideMaster7.xml" ContentType="application/vnd.openxmlformats-officedocument.presentationml.slideMaster+xml"/>
  <Override PartName="/ppt/slideMasters/slideMaster8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theme/theme2.xml" ContentType="application/vnd.openxmlformats-officedocument.theme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3.xml" ContentType="application/vnd.openxmlformats-officedocument.theme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4.xml" ContentType="application/vnd.openxmlformats-officedocument.theme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5.xml" ContentType="application/vnd.openxmlformats-officedocument.theme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6.xml" ContentType="application/vnd.openxmlformats-officedocument.theme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theme/theme7.xml" ContentType="application/vnd.openxmlformats-officedocument.theme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8.xml" ContentType="application/vnd.openxmlformats-officedocument.theme+xml"/>
  <Override PartName="/ppt/changesInfos/changesInfo1.xml" ContentType="application/vnd.ms-powerpoint.changesinfo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>
  <p:sldMasterIdLst>
    <p:sldMasterId id="2147483663" r:id="rId1"/>
    <p:sldMasterId id="2147483698" r:id="rId2"/>
    <p:sldMasterId id="2147483673" r:id="rId3"/>
    <p:sldMasterId id="2147483678" r:id="rId4"/>
    <p:sldMasterId id="2147483693" r:id="rId5"/>
    <p:sldMasterId id="2147483683" r:id="rId6"/>
    <p:sldMasterId id="2147483688" r:id="rId7"/>
    <p:sldMasterId id="2147483668" r:id="rId8"/>
  </p:sldMasterIdLst>
  <p:sldIdLst>
    <p:sldId id="256" r:id="rId9"/>
    <p:sldId id="1186" r:id="rId10"/>
    <p:sldId id="519" r:id="rId11"/>
    <p:sldId id="569" r:id="rId12"/>
    <p:sldId id="1043" r:id="rId13"/>
    <p:sldId id="950" r:id="rId14"/>
    <p:sldId id="1183" r:id="rId15"/>
    <p:sldId id="1184" r:id="rId16"/>
    <p:sldId id="262" r:id="rId17"/>
    <p:sldId id="944" r:id="rId18"/>
    <p:sldId id="1163" r:id="rId19"/>
    <p:sldId id="1187" r:id="rId20"/>
    <p:sldId id="1188" r:id="rId21"/>
    <p:sldId id="1189" r:id="rId22"/>
    <p:sldId id="1061" r:id="rId23"/>
    <p:sldId id="1169" r:id="rId24"/>
    <p:sldId id="270" r:id="rId25"/>
    <p:sldId id="271" r:id="rId26"/>
    <p:sldId id="629" r:id="rId27"/>
    <p:sldId id="1110" r:id="rId28"/>
    <p:sldId id="1170" r:id="rId29"/>
    <p:sldId id="274" r:id="rId30"/>
    <p:sldId id="275" r:id="rId31"/>
    <p:sldId id="634" r:id="rId32"/>
    <p:sldId id="1171" r:id="rId33"/>
    <p:sldId id="277" r:id="rId34"/>
    <p:sldId id="579" r:id="rId35"/>
    <p:sldId id="278" r:id="rId36"/>
    <p:sldId id="279" r:id="rId37"/>
    <p:sldId id="280" r:id="rId38"/>
    <p:sldId id="506" r:id="rId39"/>
    <p:sldId id="1172" r:id="rId40"/>
    <p:sldId id="509" r:id="rId41"/>
    <p:sldId id="510" r:id="rId42"/>
    <p:sldId id="512" r:id="rId43"/>
    <p:sldId id="665" r:id="rId44"/>
  </p:sldIdLst>
  <p:sldSz cx="12192000" cy="6858000"/>
  <p:notesSz cx="6858000" cy="9144000"/>
  <p:embeddedFontLst>
    <p:embeddedFont>
      <p:font typeface="Daytona" panose="020B0604030500040204" pitchFamily="34" charset="0"/>
      <p:regular r:id="rId45"/>
      <p:bold r:id="rId46"/>
      <p:italic r:id="rId47"/>
      <p:boldItalic r:id="rId48"/>
    </p:embeddedFont>
  </p:embeddedFontLst>
  <p:defaultTextStyle>
    <a:defPPr>
      <a:defRPr lang="pt-B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780E1803-DD9D-093A-6928-DF5A22095BF0}" name="Jarbas Hoffimann" initials="JH" userId="3b5ee7991aaa08e2" providerId="Windows Live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6ECCE"/>
    <a:srgbClr val="F2E2B5"/>
    <a:srgbClr val="E3CB7D"/>
    <a:srgbClr val="DCBD5A"/>
    <a:srgbClr val="D4AF37"/>
    <a:srgbClr val="B9562C"/>
    <a:srgbClr val="EEDB96"/>
    <a:srgbClr val="6B3D29"/>
    <a:srgbClr val="914124"/>
    <a:srgbClr val="37413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26054647-8252-4FFB-B7C6-ACE65AF2D305}" v="47" dt="2026-04-26T00:36:59.037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Estilo Médio 2 - Ênfase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D5ABB26-0587-4C30-8999-92F81FD0307C}" styleName="Nenhum Estilo, Nenhuma Grade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2173" autoAdjust="0"/>
    <p:restoredTop sz="94660"/>
  </p:normalViewPr>
  <p:slideViewPr>
    <p:cSldViewPr snapToGrid="0">
      <p:cViewPr varScale="1">
        <p:scale>
          <a:sx n="107" d="100"/>
          <a:sy n="107" d="100"/>
        </p:scale>
        <p:origin x="834" y="78"/>
      </p:cViewPr>
      <p:guideLst/>
    </p:cSldViewPr>
  </p:slideViewPr>
  <p:notesTextViewPr>
    <p:cViewPr>
      <p:scale>
        <a:sx n="3" d="2"/>
        <a:sy n="3" d="2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5.xml"/><Relationship Id="rId18" Type="http://schemas.openxmlformats.org/officeDocument/2006/relationships/slide" Target="slides/slide10.xml"/><Relationship Id="rId26" Type="http://schemas.openxmlformats.org/officeDocument/2006/relationships/slide" Target="slides/slide18.xml"/><Relationship Id="rId39" Type="http://schemas.openxmlformats.org/officeDocument/2006/relationships/slide" Target="slides/slide31.xml"/><Relationship Id="rId21" Type="http://schemas.openxmlformats.org/officeDocument/2006/relationships/slide" Target="slides/slide13.xml"/><Relationship Id="rId34" Type="http://schemas.openxmlformats.org/officeDocument/2006/relationships/slide" Target="slides/slide26.xml"/><Relationship Id="rId42" Type="http://schemas.openxmlformats.org/officeDocument/2006/relationships/slide" Target="slides/slide34.xml"/><Relationship Id="rId47" Type="http://schemas.openxmlformats.org/officeDocument/2006/relationships/font" Target="fonts/font3.fntdata"/><Relationship Id="rId50" Type="http://schemas.openxmlformats.org/officeDocument/2006/relationships/viewProps" Target="viewProps.xml"/><Relationship Id="rId55" Type="http://schemas.microsoft.com/office/2018/10/relationships/authors" Target="authors.xml"/><Relationship Id="rId7" Type="http://schemas.openxmlformats.org/officeDocument/2006/relationships/slideMaster" Target="slideMasters/slideMaster7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8.xml"/><Relationship Id="rId29" Type="http://schemas.openxmlformats.org/officeDocument/2006/relationships/slide" Target="slides/slide21.xml"/><Relationship Id="rId11" Type="http://schemas.openxmlformats.org/officeDocument/2006/relationships/slide" Target="slides/slide3.xml"/><Relationship Id="rId24" Type="http://schemas.openxmlformats.org/officeDocument/2006/relationships/slide" Target="slides/slide16.xml"/><Relationship Id="rId32" Type="http://schemas.openxmlformats.org/officeDocument/2006/relationships/slide" Target="slides/slide24.xml"/><Relationship Id="rId37" Type="http://schemas.openxmlformats.org/officeDocument/2006/relationships/slide" Target="slides/slide29.xml"/><Relationship Id="rId40" Type="http://schemas.openxmlformats.org/officeDocument/2006/relationships/slide" Target="slides/slide32.xml"/><Relationship Id="rId45" Type="http://schemas.openxmlformats.org/officeDocument/2006/relationships/font" Target="fonts/font1.fntdata"/><Relationship Id="rId53" Type="http://schemas.microsoft.com/office/2016/11/relationships/changesInfo" Target="changesInfos/changesInfo1.xml"/><Relationship Id="rId5" Type="http://schemas.openxmlformats.org/officeDocument/2006/relationships/slideMaster" Target="slideMasters/slideMaster5.xml"/><Relationship Id="rId10" Type="http://schemas.openxmlformats.org/officeDocument/2006/relationships/slide" Target="slides/slide2.xml"/><Relationship Id="rId19" Type="http://schemas.openxmlformats.org/officeDocument/2006/relationships/slide" Target="slides/slide11.xml"/><Relationship Id="rId31" Type="http://schemas.openxmlformats.org/officeDocument/2006/relationships/slide" Target="slides/slide23.xml"/><Relationship Id="rId44" Type="http://schemas.openxmlformats.org/officeDocument/2006/relationships/slide" Target="slides/slide36.xml"/><Relationship Id="rId52" Type="http://schemas.openxmlformats.org/officeDocument/2006/relationships/tableStyles" Target="tableStyles.xml"/><Relationship Id="rId4" Type="http://schemas.openxmlformats.org/officeDocument/2006/relationships/slideMaster" Target="slideMasters/slideMaster4.xml"/><Relationship Id="rId9" Type="http://schemas.openxmlformats.org/officeDocument/2006/relationships/slide" Target="slides/slide1.xml"/><Relationship Id="rId14" Type="http://schemas.openxmlformats.org/officeDocument/2006/relationships/slide" Target="slides/slide6.xml"/><Relationship Id="rId22" Type="http://schemas.openxmlformats.org/officeDocument/2006/relationships/slide" Target="slides/slide14.xml"/><Relationship Id="rId27" Type="http://schemas.openxmlformats.org/officeDocument/2006/relationships/slide" Target="slides/slide19.xml"/><Relationship Id="rId30" Type="http://schemas.openxmlformats.org/officeDocument/2006/relationships/slide" Target="slides/slide22.xml"/><Relationship Id="rId35" Type="http://schemas.openxmlformats.org/officeDocument/2006/relationships/slide" Target="slides/slide27.xml"/><Relationship Id="rId43" Type="http://schemas.openxmlformats.org/officeDocument/2006/relationships/slide" Target="slides/slide35.xml"/><Relationship Id="rId48" Type="http://schemas.openxmlformats.org/officeDocument/2006/relationships/font" Target="fonts/font4.fntdata"/><Relationship Id="rId8" Type="http://schemas.openxmlformats.org/officeDocument/2006/relationships/slideMaster" Target="slideMasters/slideMaster8.xml"/><Relationship Id="rId51" Type="http://schemas.openxmlformats.org/officeDocument/2006/relationships/theme" Target="theme/theme1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4.xml"/><Relationship Id="rId17" Type="http://schemas.openxmlformats.org/officeDocument/2006/relationships/slide" Target="slides/slide9.xml"/><Relationship Id="rId25" Type="http://schemas.openxmlformats.org/officeDocument/2006/relationships/slide" Target="slides/slide17.xml"/><Relationship Id="rId33" Type="http://schemas.openxmlformats.org/officeDocument/2006/relationships/slide" Target="slides/slide25.xml"/><Relationship Id="rId38" Type="http://schemas.openxmlformats.org/officeDocument/2006/relationships/slide" Target="slides/slide30.xml"/><Relationship Id="rId46" Type="http://schemas.openxmlformats.org/officeDocument/2006/relationships/font" Target="fonts/font2.fntdata"/><Relationship Id="rId20" Type="http://schemas.openxmlformats.org/officeDocument/2006/relationships/slide" Target="slides/slide12.xml"/><Relationship Id="rId41" Type="http://schemas.openxmlformats.org/officeDocument/2006/relationships/slide" Target="slides/slide33.xml"/><Relationship Id="rId54" Type="http://schemas.microsoft.com/office/2015/10/relationships/revisionInfo" Target="revisionInfo.xml"/><Relationship Id="rId1" Type="http://schemas.openxmlformats.org/officeDocument/2006/relationships/slideMaster" Target="slideMasters/slideMaster1.xml"/><Relationship Id="rId6" Type="http://schemas.openxmlformats.org/officeDocument/2006/relationships/slideMaster" Target="slideMasters/slideMaster6.xml"/><Relationship Id="rId15" Type="http://schemas.openxmlformats.org/officeDocument/2006/relationships/slide" Target="slides/slide7.xml"/><Relationship Id="rId23" Type="http://schemas.openxmlformats.org/officeDocument/2006/relationships/slide" Target="slides/slide15.xml"/><Relationship Id="rId28" Type="http://schemas.openxmlformats.org/officeDocument/2006/relationships/slide" Target="slides/slide20.xml"/><Relationship Id="rId36" Type="http://schemas.openxmlformats.org/officeDocument/2006/relationships/slide" Target="slides/slide28.xml"/><Relationship Id="rId49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Jarbas Hoffimann" userId="3b5ee7991aaa08e2" providerId="LiveId" clId="{3431307D-224C-4DCA-8408-CF73D831BF02}"/>
    <pc:docChg chg="undo redo custSel addSld delSld modSld sldOrd modMainMaster">
      <pc:chgData name="Jarbas Hoffimann" userId="3b5ee7991aaa08e2" providerId="LiveId" clId="{3431307D-224C-4DCA-8408-CF73D831BF02}" dt="2026-04-26T00:38:39.122" v="16303" actId="14100"/>
      <pc:docMkLst>
        <pc:docMk/>
      </pc:docMkLst>
      <pc:sldChg chg="addSp delSp modSp mod modTransition modClrScheme chgLayout">
        <pc:chgData name="Jarbas Hoffimann" userId="3b5ee7991aaa08e2" providerId="LiveId" clId="{3431307D-224C-4DCA-8408-CF73D831BF02}" dt="2026-04-25T23:50:08.020" v="15840" actId="6549"/>
        <pc:sldMkLst>
          <pc:docMk/>
          <pc:sldMk cId="519947362" sldId="256"/>
        </pc:sldMkLst>
        <pc:spChg chg="mod">
          <ac:chgData name="Jarbas Hoffimann" userId="3b5ee7991aaa08e2" providerId="LiveId" clId="{3431307D-224C-4DCA-8408-CF73D831BF02}" dt="2026-04-02T18:46:29.389" v="12257" actId="207"/>
          <ac:spMkLst>
            <pc:docMk/>
            <pc:sldMk cId="519947362" sldId="256"/>
            <ac:spMk id="2" creationId="{C8DC1A51-CB17-7F07-551A-55D9F3A35B7B}"/>
          </ac:spMkLst>
        </pc:spChg>
        <pc:spChg chg="mod">
          <ac:chgData name="Jarbas Hoffimann" userId="3b5ee7991aaa08e2" providerId="LiveId" clId="{3431307D-224C-4DCA-8408-CF73D831BF02}" dt="2026-04-04T20:57:47.503" v="13058" actId="207"/>
          <ac:spMkLst>
            <pc:docMk/>
            <pc:sldMk cId="519947362" sldId="256"/>
            <ac:spMk id="6" creationId="{2CF03D13-8EAF-5C6E-15F5-6112D026B9EE}"/>
          </ac:spMkLst>
        </pc:spChg>
        <pc:spChg chg="mod">
          <ac:chgData name="Jarbas Hoffimann" userId="3b5ee7991aaa08e2" providerId="LiveId" clId="{3431307D-224C-4DCA-8408-CF73D831BF02}" dt="2026-04-04T20:57:50.417" v="13059" actId="207"/>
          <ac:spMkLst>
            <pc:docMk/>
            <pc:sldMk cId="519947362" sldId="256"/>
            <ac:spMk id="7" creationId="{FDCA7658-20EB-10BA-F64C-C4AA486FC7AE}"/>
          </ac:spMkLst>
        </pc:spChg>
        <pc:graphicFrameChg chg="mod modGraphic">
          <ac:chgData name="Jarbas Hoffimann" userId="3b5ee7991aaa08e2" providerId="LiveId" clId="{3431307D-224C-4DCA-8408-CF73D831BF02}" dt="2026-04-25T23:50:08.020" v="15840" actId="6549"/>
          <ac:graphicFrameMkLst>
            <pc:docMk/>
            <pc:sldMk cId="519947362" sldId="256"/>
            <ac:graphicFrameMk id="5" creationId="{F89EFBEE-893A-322D-387E-C6F57562BCBB}"/>
          </ac:graphicFrameMkLst>
        </pc:graphicFrameChg>
      </pc:sldChg>
      <pc:sldChg chg="addSp delSp modSp mod modClrScheme delAnim modAnim chgLayout">
        <pc:chgData name="Jarbas Hoffimann" userId="3b5ee7991aaa08e2" providerId="LiveId" clId="{3431307D-224C-4DCA-8408-CF73D831BF02}" dt="2026-04-18T19:47:08.463" v="15459" actId="20577"/>
        <pc:sldMkLst>
          <pc:docMk/>
          <pc:sldMk cId="594244010" sldId="262"/>
        </pc:sldMkLst>
        <pc:spChg chg="mod">
          <ac:chgData name="Jarbas Hoffimann" userId="3b5ee7991aaa08e2" providerId="LiveId" clId="{3431307D-224C-4DCA-8408-CF73D831BF02}" dt="2026-04-18T19:47:08.463" v="15459" actId="20577"/>
          <ac:spMkLst>
            <pc:docMk/>
            <pc:sldMk cId="594244010" sldId="262"/>
            <ac:spMk id="3" creationId="{99AF4BAC-AB3D-69B7-79E5-57CAB2A46D7F}"/>
          </ac:spMkLst>
        </pc:spChg>
        <pc:picChg chg="add mod">
          <ac:chgData name="Jarbas Hoffimann" userId="3b5ee7991aaa08e2" providerId="LiveId" clId="{3431307D-224C-4DCA-8408-CF73D831BF02}" dt="2026-04-10T14:19:13.987" v="15346" actId="1440"/>
          <ac:picMkLst>
            <pc:docMk/>
            <pc:sldMk cId="594244010" sldId="262"/>
            <ac:picMk id="3074" creationId="{E04B23DB-5C56-125B-B2CA-8C849EFDA52D}"/>
          </ac:picMkLst>
        </pc:picChg>
      </pc:sldChg>
      <pc:sldChg chg="addSp delSp modSp mod modTransition modClrScheme chgLayout">
        <pc:chgData name="Jarbas Hoffimann" userId="3b5ee7991aaa08e2" providerId="LiveId" clId="{3431307D-224C-4DCA-8408-CF73D831BF02}" dt="2026-04-26T00:33:10.592" v="16278" actId="1076"/>
        <pc:sldMkLst>
          <pc:docMk/>
          <pc:sldMk cId="163763876" sldId="270"/>
        </pc:sldMkLst>
        <pc:spChg chg="add mod">
          <ac:chgData name="Jarbas Hoffimann" userId="3b5ee7991aaa08e2" providerId="LiveId" clId="{3431307D-224C-4DCA-8408-CF73D831BF02}" dt="2026-04-10T14:20:53.863" v="15355"/>
          <ac:spMkLst>
            <pc:docMk/>
            <pc:sldMk cId="163763876" sldId="270"/>
            <ac:spMk id="3" creationId="{A386D666-55A3-FA59-D2F2-CAD3ABD6D246}"/>
          </ac:spMkLst>
        </pc:spChg>
        <pc:spChg chg="mod">
          <ac:chgData name="Jarbas Hoffimann" userId="3b5ee7991aaa08e2" providerId="LiveId" clId="{3431307D-224C-4DCA-8408-CF73D831BF02}" dt="2026-04-25T23:51:18.415" v="15856"/>
          <ac:spMkLst>
            <pc:docMk/>
            <pc:sldMk cId="163763876" sldId="270"/>
            <ac:spMk id="5" creationId="{28D23F8D-42A9-E949-7258-E342552AF750}"/>
          </ac:spMkLst>
        </pc:spChg>
        <pc:spChg chg="mod">
          <ac:chgData name="Jarbas Hoffimann" userId="3b5ee7991aaa08e2" providerId="LiveId" clId="{3431307D-224C-4DCA-8408-CF73D831BF02}" dt="2026-04-10T14:20:53.863" v="15355"/>
          <ac:spMkLst>
            <pc:docMk/>
            <pc:sldMk cId="163763876" sldId="270"/>
            <ac:spMk id="6" creationId="{5A351A75-6E15-7147-AE70-210D8173EF01}"/>
          </ac:spMkLst>
        </pc:spChg>
        <pc:spChg chg="mod">
          <ac:chgData name="Jarbas Hoffimann" userId="3b5ee7991aaa08e2" providerId="LiveId" clId="{3431307D-224C-4DCA-8408-CF73D831BF02}" dt="2026-04-10T14:20:53.863" v="15355"/>
          <ac:spMkLst>
            <pc:docMk/>
            <pc:sldMk cId="163763876" sldId="270"/>
            <ac:spMk id="7" creationId="{56200791-67DA-BDF6-6A64-074C3036DF8B}"/>
          </ac:spMkLst>
        </pc:spChg>
        <pc:spChg chg="add del">
          <ac:chgData name="Jarbas Hoffimann" userId="3b5ee7991aaa08e2" providerId="LiveId" clId="{3431307D-224C-4DCA-8408-CF73D831BF02}" dt="2026-04-26T00:30:15.929" v="16269" actId="478"/>
          <ac:spMkLst>
            <pc:docMk/>
            <pc:sldMk cId="163763876" sldId="270"/>
            <ac:spMk id="14" creationId="{7555D74D-C4B4-B50A-9FA6-69B6B8CAD9F9}"/>
          </ac:spMkLst>
        </pc:spChg>
        <pc:spChg chg="add del">
          <ac:chgData name="Jarbas Hoffimann" userId="3b5ee7991aaa08e2" providerId="LiveId" clId="{3431307D-224C-4DCA-8408-CF73D831BF02}" dt="2026-04-26T00:30:23.924" v="16271" actId="478"/>
          <ac:spMkLst>
            <pc:docMk/>
            <pc:sldMk cId="163763876" sldId="270"/>
            <ac:spMk id="15" creationId="{A175008B-E197-3264-85FB-37116116304A}"/>
          </ac:spMkLst>
        </pc:spChg>
        <pc:grpChg chg="add mod">
          <ac:chgData name="Jarbas Hoffimann" userId="3b5ee7991aaa08e2" providerId="LiveId" clId="{3431307D-224C-4DCA-8408-CF73D831BF02}" dt="2026-04-10T14:20:53.863" v="15355"/>
          <ac:grpSpMkLst>
            <pc:docMk/>
            <pc:sldMk cId="163763876" sldId="270"/>
            <ac:grpSpMk id="4" creationId="{AC3CB021-731E-F236-596A-ABBE0A4B58DB}"/>
          </ac:grpSpMkLst>
        </pc:grpChg>
        <pc:grpChg chg="add mod">
          <ac:chgData name="Jarbas Hoffimann" userId="3b5ee7991aaa08e2" providerId="LiveId" clId="{3431307D-224C-4DCA-8408-CF73D831BF02}" dt="2026-04-10T14:20:53.863" v="15355"/>
          <ac:grpSpMkLst>
            <pc:docMk/>
            <pc:sldMk cId="163763876" sldId="270"/>
            <ac:grpSpMk id="10" creationId="{021C9CFA-60AC-0C75-3BB3-9D0173388386}"/>
          </ac:grpSpMkLst>
        </pc:grpChg>
        <pc:graphicFrameChg chg="add del mod">
          <ac:chgData name="Jarbas Hoffimann" userId="3b5ee7991aaa08e2" providerId="LiveId" clId="{3431307D-224C-4DCA-8408-CF73D831BF02}" dt="2026-04-25T23:51:30.783" v="15860" actId="478"/>
          <ac:graphicFrameMkLst>
            <pc:docMk/>
            <pc:sldMk cId="163763876" sldId="270"/>
            <ac:graphicFrameMk id="13" creationId="{70DAF5CD-0702-18D2-32F0-633304A710C8}"/>
          </ac:graphicFrameMkLst>
        </pc:graphicFrameChg>
        <pc:picChg chg="mod">
          <ac:chgData name="Jarbas Hoffimann" userId="3b5ee7991aaa08e2" providerId="LiveId" clId="{3431307D-224C-4DCA-8408-CF73D831BF02}" dt="2026-04-10T14:20:53.863" v="15355"/>
          <ac:picMkLst>
            <pc:docMk/>
            <pc:sldMk cId="163763876" sldId="270"/>
            <ac:picMk id="8" creationId="{ABD00D2C-2AC7-DBD2-02EF-2870DCEF16CC}"/>
          </ac:picMkLst>
        </pc:picChg>
        <pc:picChg chg="add mod">
          <ac:chgData name="Jarbas Hoffimann" userId="3b5ee7991aaa08e2" providerId="LiveId" clId="{3431307D-224C-4DCA-8408-CF73D831BF02}" dt="2026-04-10T14:20:53.863" v="15355"/>
          <ac:picMkLst>
            <pc:docMk/>
            <pc:sldMk cId="163763876" sldId="270"/>
            <ac:picMk id="9" creationId="{28ABE8B9-6CD5-5AAD-2410-FF8D4B23B4E2}"/>
          </ac:picMkLst>
        </pc:picChg>
        <pc:picChg chg="mod">
          <ac:chgData name="Jarbas Hoffimann" userId="3b5ee7991aaa08e2" providerId="LiveId" clId="{3431307D-224C-4DCA-8408-CF73D831BF02}" dt="2026-04-10T14:20:53.863" v="15355"/>
          <ac:picMkLst>
            <pc:docMk/>
            <pc:sldMk cId="163763876" sldId="270"/>
            <ac:picMk id="11" creationId="{B25FFAAF-F698-F4D6-2362-C9712A12313B}"/>
          </ac:picMkLst>
        </pc:picChg>
        <pc:picChg chg="mod">
          <ac:chgData name="Jarbas Hoffimann" userId="3b5ee7991aaa08e2" providerId="LiveId" clId="{3431307D-224C-4DCA-8408-CF73D831BF02}" dt="2026-04-10T14:20:53.863" v="15355"/>
          <ac:picMkLst>
            <pc:docMk/>
            <pc:sldMk cId="163763876" sldId="270"/>
            <ac:picMk id="12" creationId="{ABA9C218-1076-4CEE-91CD-07588E8B9D92}"/>
          </ac:picMkLst>
        </pc:picChg>
        <pc:picChg chg="add mod modCrop">
          <ac:chgData name="Jarbas Hoffimann" userId="3b5ee7991aaa08e2" providerId="LiveId" clId="{3431307D-224C-4DCA-8408-CF73D831BF02}" dt="2026-04-26T00:33:10.592" v="16278" actId="1076"/>
          <ac:picMkLst>
            <pc:docMk/>
            <pc:sldMk cId="163763876" sldId="270"/>
            <ac:picMk id="17" creationId="{9CCD6C06-D9E7-1788-9243-7A1F44057853}"/>
          </ac:picMkLst>
        </pc:picChg>
        <pc:picChg chg="add del">
          <ac:chgData name="Jarbas Hoffimann" userId="3b5ee7991aaa08e2" providerId="LiveId" clId="{3431307D-224C-4DCA-8408-CF73D831BF02}" dt="2026-04-26T00:29:35.374" v="16267" actId="478"/>
          <ac:picMkLst>
            <pc:docMk/>
            <pc:sldMk cId="163763876" sldId="270"/>
            <ac:picMk id="1026" creationId="{CAA4820A-E044-534F-9999-A3A6C76B818F}"/>
          </ac:picMkLst>
        </pc:picChg>
        <pc:picChg chg="add del mod">
          <ac:chgData name="Jarbas Hoffimann" userId="3b5ee7991aaa08e2" providerId="LiveId" clId="{3431307D-224C-4DCA-8408-CF73D831BF02}" dt="2026-04-25T23:51:30.783" v="15860" actId="478"/>
          <ac:picMkLst>
            <pc:docMk/>
            <pc:sldMk cId="163763876" sldId="270"/>
            <ac:picMk id="2050" creationId="{F99C679E-14B1-6833-BE6A-A961525EB745}"/>
          </ac:picMkLst>
        </pc:picChg>
      </pc:sldChg>
      <pc:sldChg chg="addSp delSp modSp mod modTransition modClrScheme chgLayout">
        <pc:chgData name="Jarbas Hoffimann" userId="3b5ee7991aaa08e2" providerId="LiveId" clId="{3431307D-224C-4DCA-8408-CF73D831BF02}" dt="2026-04-26T00:34:49.585" v="16284" actId="1076"/>
        <pc:sldMkLst>
          <pc:docMk/>
          <pc:sldMk cId="699078263" sldId="271"/>
        </pc:sldMkLst>
        <pc:spChg chg="mod">
          <ac:chgData name="Jarbas Hoffimann" userId="3b5ee7991aaa08e2" providerId="LiveId" clId="{3431307D-224C-4DCA-8408-CF73D831BF02}" dt="2026-04-04T21:38:03.182" v="13812" actId="208"/>
          <ac:spMkLst>
            <pc:docMk/>
            <pc:sldMk cId="699078263" sldId="271"/>
            <ac:spMk id="2" creationId="{E4084A9B-C6DA-2E82-DA03-7BF7B314546B}"/>
          </ac:spMkLst>
        </pc:spChg>
        <pc:spChg chg="add mod">
          <ac:chgData name="Jarbas Hoffimann" userId="3b5ee7991aaa08e2" providerId="LiveId" clId="{3431307D-224C-4DCA-8408-CF73D831BF02}" dt="2026-04-25T23:51:25.253" v="15858"/>
          <ac:spMkLst>
            <pc:docMk/>
            <pc:sldMk cId="699078263" sldId="271"/>
            <ac:spMk id="3" creationId="{EBF08EC4-96CC-6D72-E053-043114258CB5}"/>
          </ac:spMkLst>
        </pc:spChg>
        <pc:spChg chg="add mod">
          <ac:chgData name="Jarbas Hoffimann" userId="3b5ee7991aaa08e2" providerId="LiveId" clId="{3431307D-224C-4DCA-8408-CF73D831BF02}" dt="2026-04-18T19:56:44.352" v="15762"/>
          <ac:spMkLst>
            <pc:docMk/>
            <pc:sldMk cId="699078263" sldId="271"/>
            <ac:spMk id="7" creationId="{AEB28F38-E7EA-1AE8-7B4D-B5B01AC77623}"/>
          </ac:spMkLst>
        </pc:spChg>
        <pc:spChg chg="mod">
          <ac:chgData name="Jarbas Hoffimann" userId="3b5ee7991aaa08e2" providerId="LiveId" clId="{3431307D-224C-4DCA-8408-CF73D831BF02}" dt="2026-04-18T19:56:44.352" v="15762"/>
          <ac:spMkLst>
            <pc:docMk/>
            <pc:sldMk cId="699078263" sldId="271"/>
            <ac:spMk id="11" creationId="{FDCFA633-DD9A-F5E4-04F7-A0EA413C6461}"/>
          </ac:spMkLst>
        </pc:spChg>
        <pc:spChg chg="mod">
          <ac:chgData name="Jarbas Hoffimann" userId="3b5ee7991aaa08e2" providerId="LiveId" clId="{3431307D-224C-4DCA-8408-CF73D831BF02}" dt="2026-04-18T19:56:44.352" v="15762"/>
          <ac:spMkLst>
            <pc:docMk/>
            <pc:sldMk cId="699078263" sldId="271"/>
            <ac:spMk id="12" creationId="{D214E919-1866-A85B-63C8-16C233922E90}"/>
          </ac:spMkLst>
        </pc:spChg>
        <pc:grpChg chg="add mod">
          <ac:chgData name="Jarbas Hoffimann" userId="3b5ee7991aaa08e2" providerId="LiveId" clId="{3431307D-224C-4DCA-8408-CF73D831BF02}" dt="2026-04-18T19:56:44.352" v="15762"/>
          <ac:grpSpMkLst>
            <pc:docMk/>
            <pc:sldMk cId="699078263" sldId="271"/>
            <ac:grpSpMk id="10" creationId="{9FFEA8BC-9033-3232-CB31-9EB3C82B8A3F}"/>
          </ac:grpSpMkLst>
        </pc:grpChg>
        <pc:grpChg chg="add mod">
          <ac:chgData name="Jarbas Hoffimann" userId="3b5ee7991aaa08e2" providerId="LiveId" clId="{3431307D-224C-4DCA-8408-CF73D831BF02}" dt="2026-04-04T21:37:53.073" v="13811" actId="1076"/>
          <ac:grpSpMkLst>
            <pc:docMk/>
            <pc:sldMk cId="699078263" sldId="271"/>
            <ac:grpSpMk id="20" creationId="{23D1D28A-C17C-0CCE-E7B3-5165E86452EA}"/>
          </ac:grpSpMkLst>
        </pc:grpChg>
        <pc:picChg chg="mod">
          <ac:chgData name="Jarbas Hoffimann" userId="3b5ee7991aaa08e2" providerId="LiveId" clId="{3431307D-224C-4DCA-8408-CF73D831BF02}" dt="2026-04-18T19:56:44.352" v="15762"/>
          <ac:picMkLst>
            <pc:docMk/>
            <pc:sldMk cId="699078263" sldId="271"/>
            <ac:picMk id="13" creationId="{86536723-7DCC-887C-AC5B-5548E904E90C}"/>
          </ac:picMkLst>
        </pc:picChg>
        <pc:picChg chg="add mod">
          <ac:chgData name="Jarbas Hoffimann" userId="3b5ee7991aaa08e2" providerId="LiveId" clId="{3431307D-224C-4DCA-8408-CF73D831BF02}" dt="2026-04-02T19:17:23.064" v="12884"/>
          <ac:picMkLst>
            <pc:docMk/>
            <pc:sldMk cId="699078263" sldId="271"/>
            <ac:picMk id="18" creationId="{76C645FF-74BE-468E-DC86-08C85770F2AB}"/>
          </ac:picMkLst>
        </pc:picChg>
        <pc:picChg chg="mod">
          <ac:chgData name="Jarbas Hoffimann" userId="3b5ee7991aaa08e2" providerId="LiveId" clId="{3431307D-224C-4DCA-8408-CF73D831BF02}" dt="2026-04-04T21:37:37.413" v="13810"/>
          <ac:picMkLst>
            <pc:docMk/>
            <pc:sldMk cId="699078263" sldId="271"/>
            <ac:picMk id="21" creationId="{493C245A-0880-E9F0-5455-1E0429653202}"/>
          </ac:picMkLst>
        </pc:picChg>
        <pc:picChg chg="mod">
          <ac:chgData name="Jarbas Hoffimann" userId="3b5ee7991aaa08e2" providerId="LiveId" clId="{3431307D-224C-4DCA-8408-CF73D831BF02}" dt="2026-04-04T21:37:37.413" v="13810"/>
          <ac:picMkLst>
            <pc:docMk/>
            <pc:sldMk cId="699078263" sldId="271"/>
            <ac:picMk id="22" creationId="{128BFF82-691D-68DE-B189-20DFDE65B273}"/>
          </ac:picMkLst>
        </pc:picChg>
        <pc:picChg chg="add mod">
          <ac:chgData name="Jarbas Hoffimann" userId="3b5ee7991aaa08e2" providerId="LiveId" clId="{3431307D-224C-4DCA-8408-CF73D831BF02}" dt="2026-04-04T21:37:53.073" v="13811" actId="1076"/>
          <ac:picMkLst>
            <pc:docMk/>
            <pc:sldMk cId="699078263" sldId="271"/>
            <ac:picMk id="23" creationId="{E320BC17-A5BD-79EC-0086-8BA0AA0623D4}"/>
          </ac:picMkLst>
        </pc:picChg>
        <pc:picChg chg="add del mod">
          <ac:chgData name="Jarbas Hoffimann" userId="3b5ee7991aaa08e2" providerId="LiveId" clId="{3431307D-224C-4DCA-8408-CF73D831BF02}" dt="2026-04-25T23:51:27.601" v="15859" actId="478"/>
          <ac:picMkLst>
            <pc:docMk/>
            <pc:sldMk cId="699078263" sldId="271"/>
            <ac:picMk id="1026" creationId="{A776A042-195A-A24B-6FE7-7612F4C0C128}"/>
          </ac:picMkLst>
        </pc:picChg>
        <pc:picChg chg="add mod">
          <ac:chgData name="Jarbas Hoffimann" userId="3b5ee7991aaa08e2" providerId="LiveId" clId="{3431307D-224C-4DCA-8408-CF73D831BF02}" dt="2026-04-26T00:34:49.585" v="16284" actId="1076"/>
          <ac:picMkLst>
            <pc:docMk/>
            <pc:sldMk cId="699078263" sldId="271"/>
            <ac:picMk id="2050" creationId="{C8403E38-3C7D-5104-EC4D-C4EEB58622C4}"/>
          </ac:picMkLst>
        </pc:picChg>
      </pc:sldChg>
      <pc:sldChg chg="addSp delSp modSp mod modTransition setBg modClrScheme chgLayout">
        <pc:chgData name="Jarbas Hoffimann" userId="3b5ee7991aaa08e2" providerId="LiveId" clId="{3431307D-224C-4DCA-8408-CF73D831BF02}" dt="2026-04-26T00:35:58.814" v="16294" actId="14100"/>
        <pc:sldMkLst>
          <pc:docMk/>
          <pc:sldMk cId="1590327473" sldId="274"/>
        </pc:sldMkLst>
        <pc:spChg chg="mod">
          <ac:chgData name="Jarbas Hoffimann" userId="3b5ee7991aaa08e2" providerId="LiveId" clId="{3431307D-224C-4DCA-8408-CF73D831BF02}" dt="2026-04-10T13:58:13.033" v="14369" actId="14100"/>
          <ac:spMkLst>
            <pc:docMk/>
            <pc:sldMk cId="1590327473" sldId="274"/>
            <ac:spMk id="2" creationId="{E4084A9B-C6DA-2E82-DA03-7BF7B314546B}"/>
          </ac:spMkLst>
        </pc:spChg>
        <pc:spChg chg="mod">
          <ac:chgData name="Jarbas Hoffimann" userId="3b5ee7991aaa08e2" providerId="LiveId" clId="{3431307D-224C-4DCA-8408-CF73D831BF02}" dt="2026-04-26T00:35:58.814" v="16294" actId="14100"/>
          <ac:spMkLst>
            <pc:docMk/>
            <pc:sldMk cId="1590327473" sldId="274"/>
            <ac:spMk id="3" creationId="{774856EE-2964-DFE7-9270-A2E8DCF273EA}"/>
          </ac:spMkLst>
        </pc:spChg>
        <pc:spChg chg="add">
          <ac:chgData name="Jarbas Hoffimann" userId="3b5ee7991aaa08e2" providerId="LiveId" clId="{3431307D-224C-4DCA-8408-CF73D831BF02}" dt="2026-04-26T00:35:27.459" v="16285"/>
          <ac:spMkLst>
            <pc:docMk/>
            <pc:sldMk cId="1590327473" sldId="274"/>
            <ac:spMk id="4" creationId="{E4D1DB07-12E8-4721-7B0C-2C420C0023A3}"/>
          </ac:spMkLst>
        </pc:spChg>
        <pc:spChg chg="mod">
          <ac:chgData name="Jarbas Hoffimann" userId="3b5ee7991aaa08e2" providerId="LiveId" clId="{3431307D-224C-4DCA-8408-CF73D831BF02}" dt="2026-04-26T00:35:52.659" v="16291" actId="20577"/>
          <ac:spMkLst>
            <pc:docMk/>
            <pc:sldMk cId="1590327473" sldId="274"/>
            <ac:spMk id="8" creationId="{E411D177-3B8F-C13D-AF5E-E713D3D2ACC3}"/>
          </ac:spMkLst>
        </pc:spChg>
        <pc:picChg chg="add mod">
          <ac:chgData name="Jarbas Hoffimann" userId="3b5ee7991aaa08e2" providerId="LiveId" clId="{3431307D-224C-4DCA-8408-CF73D831BF02}" dt="2026-04-26T00:35:50.130" v="16290" actId="1076"/>
          <ac:picMkLst>
            <pc:docMk/>
            <pc:sldMk cId="1590327473" sldId="274"/>
            <ac:picMk id="7" creationId="{A7C6974C-7963-5146-4E43-DBC903545977}"/>
          </ac:picMkLst>
        </pc:picChg>
        <pc:picChg chg="add mod">
          <ac:chgData name="Jarbas Hoffimann" userId="3b5ee7991aaa08e2" providerId="LiveId" clId="{3431307D-224C-4DCA-8408-CF73D831BF02}" dt="2026-04-04T21:42:33.620" v="14163" actId="1076"/>
          <ac:picMkLst>
            <pc:docMk/>
            <pc:sldMk cId="1590327473" sldId="274"/>
            <ac:picMk id="16" creationId="{1CA2B3A7-6259-CE03-BDA7-094B5882FDAE}"/>
          </ac:picMkLst>
        </pc:picChg>
        <pc:picChg chg="add del mod">
          <ac:chgData name="Jarbas Hoffimann" userId="3b5ee7991aaa08e2" providerId="LiveId" clId="{3431307D-224C-4DCA-8408-CF73D831BF02}" dt="2026-04-25T23:58:41.592" v="16220" actId="478"/>
          <ac:picMkLst>
            <pc:docMk/>
            <pc:sldMk cId="1590327473" sldId="274"/>
            <ac:picMk id="3074" creationId="{9575BE30-FB3F-9159-2779-03BB18A3139E}"/>
          </ac:picMkLst>
        </pc:picChg>
      </pc:sldChg>
      <pc:sldChg chg="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1601665033" sldId="275"/>
        </pc:sldMkLst>
      </pc:sldChg>
      <pc:sldChg chg="addSp delSp modSp 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2488738932" sldId="277"/>
        </pc:sldMkLst>
        <pc:spChg chg="mod">
          <ac:chgData name="Jarbas Hoffimann" userId="3b5ee7991aaa08e2" providerId="LiveId" clId="{3431307D-224C-4DCA-8408-CF73D831BF02}" dt="2026-04-02T19:03:05.535" v="12824" actId="207"/>
          <ac:spMkLst>
            <pc:docMk/>
            <pc:sldMk cId="2488738932" sldId="277"/>
            <ac:spMk id="2" creationId="{F816B790-BC18-D947-AB70-EB71F39CCE4A}"/>
          </ac:spMkLst>
        </pc:spChg>
        <pc:spChg chg="mod">
          <ac:chgData name="Jarbas Hoffimann" userId="3b5ee7991aaa08e2" providerId="LiveId" clId="{3431307D-224C-4DCA-8408-CF73D831BF02}" dt="2026-04-02T19:03:09.690" v="12825" actId="207"/>
          <ac:spMkLst>
            <pc:docMk/>
            <pc:sldMk cId="2488738932" sldId="277"/>
            <ac:spMk id="5" creationId="{4A78E391-C9E7-1C03-DFFC-577BB8E96011}"/>
          </ac:spMkLst>
        </pc:spChg>
        <pc:picChg chg="add mod">
          <ac:chgData name="Jarbas Hoffimann" userId="3b5ee7991aaa08e2" providerId="LiveId" clId="{3431307D-224C-4DCA-8408-CF73D831BF02}" dt="2026-04-04T21:43:43.979" v="14169" actId="1440"/>
          <ac:picMkLst>
            <pc:docMk/>
            <pc:sldMk cId="2488738932" sldId="277"/>
            <ac:picMk id="8194" creationId="{477BC01D-3C39-585A-9825-763702C44D1F}"/>
          </ac:picMkLst>
        </pc:picChg>
      </pc:sldChg>
      <pc:sldChg chg="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1930931490" sldId="278"/>
        </pc:sldMkLst>
      </pc:sldChg>
      <pc:sldChg chg="addSp delSp modSp 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2142394185" sldId="279"/>
        </pc:sldMkLst>
        <pc:spChg chg="add mod">
          <ac:chgData name="Jarbas Hoffimann" userId="3b5ee7991aaa08e2" providerId="LiveId" clId="{3431307D-224C-4DCA-8408-CF73D831BF02}" dt="2026-04-04T21:44:04.810" v="14170"/>
          <ac:spMkLst>
            <pc:docMk/>
            <pc:sldMk cId="2142394185" sldId="279"/>
            <ac:spMk id="2" creationId="{E0820813-F591-E75B-DDFD-78DC3CDF746E}"/>
          </ac:spMkLst>
        </pc:spChg>
        <pc:spChg chg="add del mod">
          <ac:chgData name="Jarbas Hoffimann" userId="3b5ee7991aaa08e2" providerId="LiveId" clId="{3431307D-224C-4DCA-8408-CF73D831BF02}" dt="2026-04-04T21:28:56.033" v="13791" actId="14100"/>
          <ac:spMkLst>
            <pc:docMk/>
            <pc:sldMk cId="2142394185" sldId="279"/>
            <ac:spMk id="3" creationId="{73D9E59E-B22B-16D2-5C5B-F769B7C08ABF}"/>
          </ac:spMkLst>
        </pc:spChg>
        <pc:spChg chg="mod">
          <ac:chgData name="Jarbas Hoffimann" userId="3b5ee7991aaa08e2" providerId="LiveId" clId="{3431307D-224C-4DCA-8408-CF73D831BF02}" dt="2026-04-04T21:44:04.810" v="14170"/>
          <ac:spMkLst>
            <pc:docMk/>
            <pc:sldMk cId="2142394185" sldId="279"/>
            <ac:spMk id="7" creationId="{CEE7316C-9FF6-A06C-C25B-A9F3B3E43CAE}"/>
          </ac:spMkLst>
        </pc:spChg>
        <pc:spChg chg="mod">
          <ac:chgData name="Jarbas Hoffimann" userId="3b5ee7991aaa08e2" providerId="LiveId" clId="{3431307D-224C-4DCA-8408-CF73D831BF02}" dt="2026-04-04T21:44:04.810" v="14170"/>
          <ac:spMkLst>
            <pc:docMk/>
            <pc:sldMk cId="2142394185" sldId="279"/>
            <ac:spMk id="8" creationId="{8F146731-1B5D-2EF2-35A6-73DB772ABA66}"/>
          </ac:spMkLst>
        </pc:spChg>
        <pc:grpChg chg="add mod">
          <ac:chgData name="Jarbas Hoffimann" userId="3b5ee7991aaa08e2" providerId="LiveId" clId="{3431307D-224C-4DCA-8408-CF73D831BF02}" dt="2026-04-04T21:44:04.810" v="14170"/>
          <ac:grpSpMkLst>
            <pc:docMk/>
            <pc:sldMk cId="2142394185" sldId="279"/>
            <ac:grpSpMk id="5" creationId="{0CD1622D-4E96-6967-9900-AF6FF38D787B}"/>
          </ac:grpSpMkLst>
        </pc:grpChg>
        <pc:grpChg chg="add mod">
          <ac:chgData name="Jarbas Hoffimann" userId="3b5ee7991aaa08e2" providerId="LiveId" clId="{3431307D-224C-4DCA-8408-CF73D831BF02}" dt="2026-04-04T21:44:04.810" v="14170"/>
          <ac:grpSpMkLst>
            <pc:docMk/>
            <pc:sldMk cId="2142394185" sldId="279"/>
            <ac:grpSpMk id="10" creationId="{677619D1-BEE1-C5FB-9C0D-61518C7A4010}"/>
          </ac:grpSpMkLst>
        </pc:grpChg>
        <pc:picChg chg="mod">
          <ac:chgData name="Jarbas Hoffimann" userId="3b5ee7991aaa08e2" providerId="LiveId" clId="{3431307D-224C-4DCA-8408-CF73D831BF02}" dt="2026-04-04T21:44:04.810" v="14170"/>
          <ac:picMkLst>
            <pc:docMk/>
            <pc:sldMk cId="2142394185" sldId="279"/>
            <ac:picMk id="9" creationId="{E5668AC6-D647-26BB-6E7F-C49B965CBB40}"/>
          </ac:picMkLst>
        </pc:picChg>
        <pc:picChg chg="mod">
          <ac:chgData name="Jarbas Hoffimann" userId="3b5ee7991aaa08e2" providerId="LiveId" clId="{3431307D-224C-4DCA-8408-CF73D831BF02}" dt="2026-04-04T21:44:04.810" v="14170"/>
          <ac:picMkLst>
            <pc:docMk/>
            <pc:sldMk cId="2142394185" sldId="279"/>
            <ac:picMk id="11" creationId="{2E117D32-A10D-71A3-4EB8-E0AD1ECD0FBD}"/>
          </ac:picMkLst>
        </pc:picChg>
        <pc:picChg chg="mod">
          <ac:chgData name="Jarbas Hoffimann" userId="3b5ee7991aaa08e2" providerId="LiveId" clId="{3431307D-224C-4DCA-8408-CF73D831BF02}" dt="2026-04-04T21:44:04.810" v="14170"/>
          <ac:picMkLst>
            <pc:docMk/>
            <pc:sldMk cId="2142394185" sldId="279"/>
            <ac:picMk id="12" creationId="{325F980F-97C8-8DDA-33CC-52D502649E03}"/>
          </ac:picMkLst>
        </pc:picChg>
        <pc:picChg chg="add mod">
          <ac:chgData name="Jarbas Hoffimann" userId="3b5ee7991aaa08e2" providerId="LiveId" clId="{3431307D-224C-4DCA-8408-CF73D831BF02}" dt="2026-04-04T21:44:04.810" v="14170"/>
          <ac:picMkLst>
            <pc:docMk/>
            <pc:sldMk cId="2142394185" sldId="279"/>
            <ac:picMk id="13" creationId="{A4A640B3-840C-7D57-F87C-9F435D03A7FC}"/>
          </ac:picMkLst>
        </pc:picChg>
        <pc:picChg chg="add mod">
          <ac:chgData name="Jarbas Hoffimann" userId="3b5ee7991aaa08e2" providerId="LiveId" clId="{3431307D-224C-4DCA-8408-CF73D831BF02}" dt="2026-04-04T21:28:50.449" v="13790" actId="732"/>
          <ac:picMkLst>
            <pc:docMk/>
            <pc:sldMk cId="2142394185" sldId="279"/>
            <ac:picMk id="4098" creationId="{3C7A37E1-91D5-1595-C630-FC4DE69B04C6}"/>
          </ac:picMkLst>
        </pc:picChg>
      </pc:sldChg>
      <pc:sldChg chg="modSp mod modClrScheme chgLayout">
        <pc:chgData name="Jarbas Hoffimann" userId="3b5ee7991aaa08e2" providerId="LiveId" clId="{3431307D-224C-4DCA-8408-CF73D831BF02}" dt="2026-04-10T14:09:10.115" v="14823" actId="20577"/>
        <pc:sldMkLst>
          <pc:docMk/>
          <pc:sldMk cId="3670546465" sldId="280"/>
        </pc:sldMkLst>
        <pc:spChg chg="mod">
          <ac:chgData name="Jarbas Hoffimann" userId="3b5ee7991aaa08e2" providerId="LiveId" clId="{3431307D-224C-4DCA-8408-CF73D831BF02}" dt="2026-04-10T14:09:10.115" v="14823" actId="20577"/>
          <ac:spMkLst>
            <pc:docMk/>
            <pc:sldMk cId="3670546465" sldId="280"/>
            <ac:spMk id="3" creationId="{7447F7FD-2B21-3321-431F-EA77B9ADCEA2}"/>
          </ac:spMkLst>
        </pc:spChg>
        <pc:spChg chg="mod">
          <ac:chgData name="Jarbas Hoffimann" userId="3b5ee7991aaa08e2" providerId="LiveId" clId="{3431307D-224C-4DCA-8408-CF73D831BF02}" dt="2026-04-04T21:53:40.178" v="14240" actId="20577"/>
          <ac:spMkLst>
            <pc:docMk/>
            <pc:sldMk cId="3670546465" sldId="280"/>
            <ac:spMk id="5" creationId="{E88B976B-22D0-D7AB-51AC-E8F15AB9E53D}"/>
          </ac:spMkLst>
        </pc:spChg>
      </pc:sldChg>
      <pc:sldChg chg="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484958534" sldId="506"/>
        </pc:sldMkLst>
      </pc:sldChg>
      <pc:sldChg chg="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2564260327" sldId="509"/>
        </pc:sldMkLst>
      </pc:sldChg>
      <pc:sldChg chg="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1448739557" sldId="510"/>
        </pc:sldMkLst>
      </pc:sldChg>
      <pc:sldChg chg="delSp modSp mod modClrScheme delAnim chgLayout">
        <pc:chgData name="Jarbas Hoffimann" userId="3b5ee7991aaa08e2" providerId="LiveId" clId="{3431307D-224C-4DCA-8408-CF73D831BF02}" dt="2026-04-10T13:58:37.427" v="14372" actId="700"/>
        <pc:sldMkLst>
          <pc:docMk/>
          <pc:sldMk cId="1835388993" sldId="512"/>
        </pc:sldMkLst>
        <pc:spChg chg="mod">
          <ac:chgData name="Jarbas Hoffimann" userId="3b5ee7991aaa08e2" providerId="LiveId" clId="{3431307D-224C-4DCA-8408-CF73D831BF02}" dt="2026-04-04T21:02:41.371" v="13335" actId="207"/>
          <ac:spMkLst>
            <pc:docMk/>
            <pc:sldMk cId="1835388993" sldId="512"/>
            <ac:spMk id="3" creationId="{5DC884B4-1AC3-A3DD-F9BD-D7EC9A403183}"/>
          </ac:spMkLst>
        </pc:spChg>
        <pc:spChg chg="mod">
          <ac:chgData name="Jarbas Hoffimann" userId="3b5ee7991aaa08e2" providerId="LiveId" clId="{3431307D-224C-4DCA-8408-CF73D831BF02}" dt="2026-04-04T21:02:44.527" v="13336" actId="207"/>
          <ac:spMkLst>
            <pc:docMk/>
            <pc:sldMk cId="1835388993" sldId="512"/>
            <ac:spMk id="4" creationId="{9312FD10-BFC7-84E6-6968-A1DE35A9EA34}"/>
          </ac:spMkLst>
        </pc:spChg>
      </pc:sldChg>
      <pc:sldChg chg="addSp delSp modSp mod modClrScheme delAnim chgLayout">
        <pc:chgData name="Jarbas Hoffimann" userId="3b5ee7991aaa08e2" providerId="LiveId" clId="{3431307D-224C-4DCA-8408-CF73D831BF02}" dt="2026-04-25T23:52:40.645" v="15874" actId="20577"/>
        <pc:sldMkLst>
          <pc:docMk/>
          <pc:sldMk cId="2173082300" sldId="519"/>
        </pc:sldMkLst>
        <pc:spChg chg="mod">
          <ac:chgData name="Jarbas Hoffimann" userId="3b5ee7991aaa08e2" providerId="LiveId" clId="{3431307D-224C-4DCA-8408-CF73D831BF02}" dt="2026-04-04T20:59:53.001" v="13299" actId="207"/>
          <ac:spMkLst>
            <pc:docMk/>
            <pc:sldMk cId="2173082300" sldId="519"/>
            <ac:spMk id="4" creationId="{A43405EC-B322-1601-520F-1C5B1A5C1A40}"/>
          </ac:spMkLst>
        </pc:spChg>
        <pc:spChg chg="mod">
          <ac:chgData name="Jarbas Hoffimann" userId="3b5ee7991aaa08e2" providerId="LiveId" clId="{3431307D-224C-4DCA-8408-CF73D831BF02}" dt="2026-04-25T23:52:40.645" v="15874" actId="20577"/>
          <ac:spMkLst>
            <pc:docMk/>
            <pc:sldMk cId="2173082300" sldId="519"/>
            <ac:spMk id="6" creationId="{075C2BFC-ED1F-878B-EB40-9F42CC9D1787}"/>
          </ac:spMkLst>
        </pc:spChg>
        <pc:picChg chg="add mod">
          <ac:chgData name="Jarbas Hoffimann" userId="3b5ee7991aaa08e2" providerId="LiveId" clId="{3431307D-224C-4DCA-8408-CF73D831BF02}" dt="2026-04-04T21:19:58.920" v="13601" actId="732"/>
          <ac:picMkLst>
            <pc:docMk/>
            <pc:sldMk cId="2173082300" sldId="519"/>
            <ac:picMk id="3074" creationId="{651E373C-FB3B-8522-D1B9-7E8EF81AAEAF}"/>
          </ac:picMkLst>
        </pc:picChg>
      </pc:sldChg>
      <pc:sldChg chg="modSp mod modClrScheme chgLayout">
        <pc:chgData name="Jarbas Hoffimann" userId="3b5ee7991aaa08e2" providerId="LiveId" clId="{3431307D-224C-4DCA-8408-CF73D831BF02}" dt="2026-04-10T14:01:03.723" v="14403" actId="21"/>
        <pc:sldMkLst>
          <pc:docMk/>
          <pc:sldMk cId="3437263081" sldId="569"/>
        </pc:sldMkLst>
        <pc:spChg chg="mod">
          <ac:chgData name="Jarbas Hoffimann" userId="3b5ee7991aaa08e2" providerId="LiveId" clId="{3431307D-224C-4DCA-8408-CF73D831BF02}" dt="2026-04-10T14:01:03.723" v="14403" actId="21"/>
          <ac:spMkLst>
            <pc:docMk/>
            <pc:sldMk cId="3437263081" sldId="569"/>
            <ac:spMk id="8" creationId="{05D90F30-CC70-EEC4-6539-693610505B98}"/>
          </ac:spMkLst>
        </pc:spChg>
        <pc:spChg chg="mod">
          <ac:chgData name="Jarbas Hoffimann" userId="3b5ee7991aaa08e2" providerId="LiveId" clId="{3431307D-224C-4DCA-8408-CF73D831BF02}" dt="2026-04-04T21:05:18.844" v="13356" actId="207"/>
          <ac:spMkLst>
            <pc:docMk/>
            <pc:sldMk cId="3437263081" sldId="569"/>
            <ac:spMk id="9" creationId="{187C4159-C480-D704-4527-5D798E11F4DE}"/>
          </ac:spMkLst>
        </pc:spChg>
        <pc:spChg chg="mod">
          <ac:chgData name="Jarbas Hoffimann" userId="3b5ee7991aaa08e2" providerId="LiveId" clId="{3431307D-224C-4DCA-8408-CF73D831BF02}" dt="2026-04-04T21:05:48.692" v="13359" actId="207"/>
          <ac:spMkLst>
            <pc:docMk/>
            <pc:sldMk cId="3437263081" sldId="569"/>
            <ac:spMk id="10" creationId="{3FD35810-E26E-84BC-D746-A94A835D3F99}"/>
          </ac:spMkLst>
        </pc:spChg>
        <pc:spChg chg="mod">
          <ac:chgData name="Jarbas Hoffimann" userId="3b5ee7991aaa08e2" providerId="LiveId" clId="{3431307D-224C-4DCA-8408-CF73D831BF02}" dt="2026-04-04T21:06:04.380" v="13361" actId="207"/>
          <ac:spMkLst>
            <pc:docMk/>
            <pc:sldMk cId="3437263081" sldId="569"/>
            <ac:spMk id="11" creationId="{8FD119FE-7662-2DF9-4FC4-6DFE87072D89}"/>
          </ac:spMkLst>
        </pc:spChg>
      </pc:sldChg>
      <pc:sldChg chg="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1884461905" sldId="579"/>
        </pc:sldMkLst>
      </pc:sldChg>
      <pc:sldChg chg="addSp delSp modSp mod modClrScheme chgLayout">
        <pc:chgData name="Jarbas Hoffimann" userId="3b5ee7991aaa08e2" providerId="LiveId" clId="{3431307D-224C-4DCA-8408-CF73D831BF02}" dt="2026-04-10T13:57:31.286" v="14357" actId="700"/>
        <pc:sldMkLst>
          <pc:docMk/>
          <pc:sldMk cId="3003569128" sldId="629"/>
        </pc:sldMkLst>
        <pc:spChg chg="mod">
          <ac:chgData name="Jarbas Hoffimann" userId="3b5ee7991aaa08e2" providerId="LiveId" clId="{3431307D-224C-4DCA-8408-CF73D831BF02}" dt="2026-04-04T21:06:36.071" v="13374"/>
          <ac:spMkLst>
            <pc:docMk/>
            <pc:sldMk cId="3003569128" sldId="629"/>
            <ac:spMk id="3" creationId="{F0D427B4-4874-B46E-60EE-FC58907DFAFD}"/>
          </ac:spMkLst>
        </pc:spChg>
        <pc:spChg chg="mod">
          <ac:chgData name="Jarbas Hoffimann" userId="3b5ee7991aaa08e2" providerId="LiveId" clId="{3431307D-224C-4DCA-8408-CF73D831BF02}" dt="2026-04-04T21:06:36.071" v="13374"/>
          <ac:spMkLst>
            <pc:docMk/>
            <pc:sldMk cId="3003569128" sldId="629"/>
            <ac:spMk id="4" creationId="{B87B477E-24D4-6875-A14B-81775CD51312}"/>
          </ac:spMkLst>
        </pc:spChg>
        <pc:spChg chg="mod">
          <ac:chgData name="Jarbas Hoffimann" userId="3b5ee7991aaa08e2" providerId="LiveId" clId="{3431307D-224C-4DCA-8408-CF73D831BF02}" dt="2026-04-04T21:06:36.071" v="13374"/>
          <ac:spMkLst>
            <pc:docMk/>
            <pc:sldMk cId="3003569128" sldId="629"/>
            <ac:spMk id="9" creationId="{CABBE1FD-880F-CF33-A525-AADD5A47721D}"/>
          </ac:spMkLst>
        </pc:spChg>
        <pc:grpChg chg="add mod">
          <ac:chgData name="Jarbas Hoffimann" userId="3b5ee7991aaa08e2" providerId="LiveId" clId="{3431307D-224C-4DCA-8408-CF73D831BF02}" dt="2026-04-04T21:06:36.071" v="13374"/>
          <ac:grpSpMkLst>
            <pc:docMk/>
            <pc:sldMk cId="3003569128" sldId="629"/>
            <ac:grpSpMk id="2" creationId="{5213B350-0B64-16F4-A78D-966398E48B5F}"/>
          </ac:grpSpMkLst>
        </pc:grpChg>
      </pc:sldChg>
      <pc:sldChg chg="delSp mod modClrScheme chgLayout">
        <pc:chgData name="Jarbas Hoffimann" userId="3b5ee7991aaa08e2" providerId="LiveId" clId="{3431307D-224C-4DCA-8408-CF73D831BF02}" dt="2026-04-10T13:58:37.427" v="14372" actId="700"/>
        <pc:sldMkLst>
          <pc:docMk/>
          <pc:sldMk cId="3661361012" sldId="634"/>
        </pc:sldMkLst>
      </pc:sldChg>
      <pc:sldChg chg="addSp delSp modSp mod modClrScheme chgLayout">
        <pc:chgData name="Jarbas Hoffimann" userId="3b5ee7991aaa08e2" providerId="LiveId" clId="{3431307D-224C-4DCA-8408-CF73D831BF02}" dt="2026-04-26T00:38:39.122" v="16303" actId="14100"/>
        <pc:sldMkLst>
          <pc:docMk/>
          <pc:sldMk cId="1334543453" sldId="665"/>
        </pc:sldMkLst>
        <pc:spChg chg="mod">
          <ac:chgData name="Jarbas Hoffimann" userId="3b5ee7991aaa08e2" providerId="LiveId" clId="{3431307D-224C-4DCA-8408-CF73D831BF02}" dt="2026-04-02T19:31:07.208" v="13000" actId="20577"/>
          <ac:spMkLst>
            <pc:docMk/>
            <pc:sldMk cId="1334543453" sldId="665"/>
            <ac:spMk id="6" creationId="{DD1F8877-ED50-1809-FEB5-A76AD1034067}"/>
          </ac:spMkLst>
        </pc:spChg>
        <pc:picChg chg="add mod">
          <ac:chgData name="Jarbas Hoffimann" userId="3b5ee7991aaa08e2" providerId="LiveId" clId="{3431307D-224C-4DCA-8408-CF73D831BF02}" dt="2026-04-26T00:38:39.122" v="16303" actId="14100"/>
          <ac:picMkLst>
            <pc:docMk/>
            <pc:sldMk cId="1334543453" sldId="665"/>
            <ac:picMk id="5" creationId="{5D74F3B9-D085-8088-6EEB-A1A0516EC6D0}"/>
          </ac:picMkLst>
        </pc:picChg>
        <pc:picChg chg="add del mod">
          <ac:chgData name="Jarbas Hoffimann" userId="3b5ee7991aaa08e2" providerId="LiveId" clId="{3431307D-224C-4DCA-8408-CF73D831BF02}" dt="2026-04-26T00:37:11.959" v="16300" actId="478"/>
          <ac:picMkLst>
            <pc:docMk/>
            <pc:sldMk cId="1334543453" sldId="665"/>
            <ac:picMk id="7" creationId="{5B8A763C-A019-C0CF-79C2-9C51384B8273}"/>
          </ac:picMkLst>
        </pc:picChg>
      </pc:sldChg>
      <pc:sldChg chg="addSp delSp modSp mod modClrScheme chgLayout">
        <pc:chgData name="Jarbas Hoffimann" userId="3b5ee7991aaa08e2" providerId="LiveId" clId="{3431307D-224C-4DCA-8408-CF73D831BF02}" dt="2026-04-25T23:55:42.036" v="15926" actId="21"/>
        <pc:sldMkLst>
          <pc:docMk/>
          <pc:sldMk cId="3181739615" sldId="944"/>
        </pc:sldMkLst>
        <pc:spChg chg="mod">
          <ac:chgData name="Jarbas Hoffimann" userId="3b5ee7991aaa08e2" providerId="LiveId" clId="{3431307D-224C-4DCA-8408-CF73D831BF02}" dt="2026-04-04T21:06:21.850" v="13368"/>
          <ac:spMkLst>
            <pc:docMk/>
            <pc:sldMk cId="3181739615" sldId="944"/>
            <ac:spMk id="6" creationId="{03098552-06E2-6FA0-A153-0DACF044B2D8}"/>
          </ac:spMkLst>
        </pc:spChg>
        <pc:spChg chg="mod">
          <ac:chgData name="Jarbas Hoffimann" userId="3b5ee7991aaa08e2" providerId="LiveId" clId="{3431307D-224C-4DCA-8408-CF73D831BF02}" dt="2026-04-04T21:06:21.850" v="13368"/>
          <ac:spMkLst>
            <pc:docMk/>
            <pc:sldMk cId="3181739615" sldId="944"/>
            <ac:spMk id="7" creationId="{2C66FAB6-F878-ABAD-BE7E-040EA745F3AC}"/>
          </ac:spMkLst>
        </pc:spChg>
        <pc:spChg chg="mod">
          <ac:chgData name="Jarbas Hoffimann" userId="3b5ee7991aaa08e2" providerId="LiveId" clId="{3431307D-224C-4DCA-8408-CF73D831BF02}" dt="2026-04-04T21:06:21.850" v="13368"/>
          <ac:spMkLst>
            <pc:docMk/>
            <pc:sldMk cId="3181739615" sldId="944"/>
            <ac:spMk id="8" creationId="{3DAAD9D2-AA9C-5442-08C9-66C5E7F9E6D9}"/>
          </ac:spMkLst>
        </pc:spChg>
        <pc:spChg chg="add mod">
          <ac:chgData name="Jarbas Hoffimann" userId="3b5ee7991aaa08e2" providerId="LiveId" clId="{3431307D-224C-4DCA-8408-CF73D831BF02}" dt="2026-04-25T23:55:42.036" v="15926" actId="21"/>
          <ac:spMkLst>
            <pc:docMk/>
            <pc:sldMk cId="3181739615" sldId="944"/>
            <ac:spMk id="10" creationId="{3FCFE5FA-A7BD-B2E2-C5AE-A06D7A2994BE}"/>
          </ac:spMkLst>
        </pc:spChg>
        <pc:grpChg chg="add mod">
          <ac:chgData name="Jarbas Hoffimann" userId="3b5ee7991aaa08e2" providerId="LiveId" clId="{3431307D-224C-4DCA-8408-CF73D831BF02}" dt="2026-04-04T21:06:21.850" v="13368"/>
          <ac:grpSpMkLst>
            <pc:docMk/>
            <pc:sldMk cId="3181739615" sldId="944"/>
            <ac:grpSpMk id="5" creationId="{CE34254C-2C3F-AA23-4C85-FBB23A440258}"/>
          </ac:grpSpMkLst>
        </pc:grpChg>
      </pc:sldChg>
      <pc:sldChg chg="addSp delSp modSp mod modClrScheme chgLayout">
        <pc:chgData name="Jarbas Hoffimann" userId="3b5ee7991aaa08e2" providerId="LiveId" clId="{3431307D-224C-4DCA-8408-CF73D831BF02}" dt="2026-04-25T23:54:16.975" v="15902" actId="21"/>
        <pc:sldMkLst>
          <pc:docMk/>
          <pc:sldMk cId="3812908058" sldId="950"/>
        </pc:sldMkLst>
        <pc:spChg chg="mod">
          <ac:chgData name="Jarbas Hoffimann" userId="3b5ee7991aaa08e2" providerId="LiveId" clId="{3431307D-224C-4DCA-8408-CF73D831BF02}" dt="2026-04-04T21:06:15.944" v="13364"/>
          <ac:spMkLst>
            <pc:docMk/>
            <pc:sldMk cId="3812908058" sldId="950"/>
            <ac:spMk id="3" creationId="{5B4B402E-7086-9CD9-EA8E-AAB578092315}"/>
          </ac:spMkLst>
        </pc:spChg>
        <pc:spChg chg="mod">
          <ac:chgData name="Jarbas Hoffimann" userId="3b5ee7991aaa08e2" providerId="LiveId" clId="{3431307D-224C-4DCA-8408-CF73D831BF02}" dt="2026-04-04T21:06:15.944" v="13364"/>
          <ac:spMkLst>
            <pc:docMk/>
            <pc:sldMk cId="3812908058" sldId="950"/>
            <ac:spMk id="4" creationId="{DC0B6FE7-6059-CE2E-4827-17BEE49A18F5}"/>
          </ac:spMkLst>
        </pc:spChg>
        <pc:spChg chg="mod">
          <ac:chgData name="Jarbas Hoffimann" userId="3b5ee7991aaa08e2" providerId="LiveId" clId="{3431307D-224C-4DCA-8408-CF73D831BF02}" dt="2026-04-04T21:06:15.944" v="13364"/>
          <ac:spMkLst>
            <pc:docMk/>
            <pc:sldMk cId="3812908058" sldId="950"/>
            <ac:spMk id="5" creationId="{77A8C159-2070-EC29-092B-43C036874267}"/>
          </ac:spMkLst>
        </pc:spChg>
        <pc:spChg chg="add mod">
          <ac:chgData name="Jarbas Hoffimann" userId="3b5ee7991aaa08e2" providerId="LiveId" clId="{3431307D-224C-4DCA-8408-CF73D831BF02}" dt="2026-04-25T23:54:16.975" v="15902" actId="21"/>
          <ac:spMkLst>
            <pc:docMk/>
            <pc:sldMk cId="3812908058" sldId="950"/>
            <ac:spMk id="10" creationId="{5B63DAC7-9FEC-42D1-69C7-B48996DA5A77}"/>
          </ac:spMkLst>
        </pc:spChg>
        <pc:grpChg chg="add mod">
          <ac:chgData name="Jarbas Hoffimann" userId="3b5ee7991aaa08e2" providerId="LiveId" clId="{3431307D-224C-4DCA-8408-CF73D831BF02}" dt="2026-04-04T21:06:15.944" v="13364"/>
          <ac:grpSpMkLst>
            <pc:docMk/>
            <pc:sldMk cId="3812908058" sldId="950"/>
            <ac:grpSpMk id="2" creationId="{34EE7282-05C3-3605-1A80-93ED4075041D}"/>
          </ac:grpSpMkLst>
        </pc:grpChg>
      </pc:sldChg>
      <pc:sldChg chg="addSp delSp modSp mod modClrScheme chgLayout">
        <pc:chgData name="Jarbas Hoffimann" userId="3b5ee7991aaa08e2" providerId="LiveId" clId="{3431307D-224C-4DCA-8408-CF73D831BF02}" dt="2026-04-25T23:53:11.574" v="15879" actId="1076"/>
        <pc:sldMkLst>
          <pc:docMk/>
          <pc:sldMk cId="2021479082" sldId="1043"/>
        </pc:sldMkLst>
        <pc:spChg chg="add mod">
          <ac:chgData name="Jarbas Hoffimann" userId="3b5ee7991aaa08e2" providerId="LiveId" clId="{3431307D-224C-4DCA-8408-CF73D831BF02}" dt="2026-04-25T23:53:01.470" v="15877" actId="114"/>
          <ac:spMkLst>
            <pc:docMk/>
            <pc:sldMk cId="2021479082" sldId="1043"/>
            <ac:spMk id="3" creationId="{B3729153-5F70-31C0-7151-FDC42F96E724}"/>
          </ac:spMkLst>
        </pc:spChg>
        <pc:picChg chg="mod">
          <ac:chgData name="Jarbas Hoffimann" userId="3b5ee7991aaa08e2" providerId="LiveId" clId="{3431307D-224C-4DCA-8408-CF73D831BF02}" dt="2026-04-25T23:53:11.574" v="15879" actId="1076"/>
          <ac:picMkLst>
            <pc:docMk/>
            <pc:sldMk cId="2021479082" sldId="1043"/>
            <ac:picMk id="4" creationId="{FE86D52E-46ED-B502-50C3-F91A0497779B}"/>
          </ac:picMkLst>
        </pc:picChg>
      </pc:sldChg>
      <pc:sldChg chg="addSp delSp modSp add mod ord modClrScheme chgLayout">
        <pc:chgData name="Jarbas Hoffimann" userId="3b5ee7991aaa08e2" providerId="LiveId" clId="{3431307D-224C-4DCA-8408-CF73D831BF02}" dt="2026-04-25T23:57:28.926" v="15964" actId="20577"/>
        <pc:sldMkLst>
          <pc:docMk/>
          <pc:sldMk cId="3446611692" sldId="1061"/>
        </pc:sldMkLst>
        <pc:spChg chg="add mod">
          <ac:chgData name="Jarbas Hoffimann" userId="3b5ee7991aaa08e2" providerId="LiveId" clId="{3431307D-224C-4DCA-8408-CF73D831BF02}" dt="2026-04-25T23:57:28.926" v="15964" actId="20577"/>
          <ac:spMkLst>
            <pc:docMk/>
            <pc:sldMk cId="3446611692" sldId="1061"/>
            <ac:spMk id="3" creationId="{5280A92B-FA6C-C052-8D2D-23CB5AEBF5C9}"/>
          </ac:spMkLst>
        </pc:spChg>
      </pc:sldChg>
      <pc:sldChg chg="mod modClrScheme chgLayout">
        <pc:chgData name="Jarbas Hoffimann" userId="3b5ee7991aaa08e2" providerId="LiveId" clId="{3431307D-224C-4DCA-8408-CF73D831BF02}" dt="2026-04-10T13:57:31.286" v="14357" actId="700"/>
        <pc:sldMkLst>
          <pc:docMk/>
          <pc:sldMk cId="444557080" sldId="1110"/>
        </pc:sldMkLst>
      </pc:sldChg>
      <pc:sldChg chg="modSp add mod modClrScheme chgLayout">
        <pc:chgData name="Jarbas Hoffimann" userId="3b5ee7991aaa08e2" providerId="LiveId" clId="{3431307D-224C-4DCA-8408-CF73D831BF02}" dt="2026-04-25T23:56:35.690" v="15950" actId="6549"/>
        <pc:sldMkLst>
          <pc:docMk/>
          <pc:sldMk cId="1511229938" sldId="1163"/>
        </pc:sldMkLst>
        <pc:spChg chg="mod">
          <ac:chgData name="Jarbas Hoffimann" userId="3b5ee7991aaa08e2" providerId="LiveId" clId="{3431307D-224C-4DCA-8408-CF73D831BF02}" dt="2026-04-25T23:56:35.690" v="15950" actId="6549"/>
          <ac:spMkLst>
            <pc:docMk/>
            <pc:sldMk cId="1511229938" sldId="1163"/>
            <ac:spMk id="10" creationId="{3FCFE5FA-A7BD-B2E2-C5AE-A06D7A2994BE}"/>
          </ac:spMkLst>
        </pc:spChg>
      </pc:sldChg>
      <pc:sldChg chg="add">
        <pc:chgData name="Jarbas Hoffimann" userId="3b5ee7991aaa08e2" providerId="LiveId" clId="{3431307D-224C-4DCA-8408-CF73D831BF02}" dt="2026-04-10T13:57:11.005" v="14354"/>
        <pc:sldMkLst>
          <pc:docMk/>
          <pc:sldMk cId="3630045571" sldId="1169"/>
        </pc:sldMkLst>
      </pc:sldChg>
      <pc:sldChg chg="add">
        <pc:chgData name="Jarbas Hoffimann" userId="3b5ee7991aaa08e2" providerId="LiveId" clId="{3431307D-224C-4DCA-8408-CF73D831BF02}" dt="2026-04-10T13:57:42.472" v="14359"/>
        <pc:sldMkLst>
          <pc:docMk/>
          <pc:sldMk cId="2999536263" sldId="1170"/>
        </pc:sldMkLst>
      </pc:sldChg>
      <pc:sldChg chg="add">
        <pc:chgData name="Jarbas Hoffimann" userId="3b5ee7991aaa08e2" providerId="LiveId" clId="{3431307D-224C-4DCA-8408-CF73D831BF02}" dt="2026-04-10T13:58:21.227" v="14370"/>
        <pc:sldMkLst>
          <pc:docMk/>
          <pc:sldMk cId="2978788274" sldId="1171"/>
        </pc:sldMkLst>
      </pc:sldChg>
      <pc:sldChg chg="add">
        <pc:chgData name="Jarbas Hoffimann" userId="3b5ee7991aaa08e2" providerId="LiveId" clId="{3431307D-224C-4DCA-8408-CF73D831BF02}" dt="2026-04-10T13:58:48.227" v="14374"/>
        <pc:sldMkLst>
          <pc:docMk/>
          <pc:sldMk cId="394759484" sldId="1172"/>
        </pc:sldMkLst>
      </pc:sldChg>
      <pc:sldChg chg="addSp delSp modSp new del mod delAnim modAnim">
        <pc:chgData name="Jarbas Hoffimann" userId="3b5ee7991aaa08e2" providerId="LiveId" clId="{3431307D-224C-4DCA-8408-CF73D831BF02}" dt="2026-04-25T23:57:33.340" v="15965" actId="47"/>
        <pc:sldMkLst>
          <pc:docMk/>
          <pc:sldMk cId="454426445" sldId="1179"/>
        </pc:sldMkLst>
        <pc:picChg chg="add del mod">
          <ac:chgData name="Jarbas Hoffimann" userId="3b5ee7991aaa08e2" providerId="LiveId" clId="{3431307D-224C-4DCA-8408-CF73D831BF02}" dt="2026-04-25T22:02:30.580" v="15813" actId="478"/>
          <ac:picMkLst>
            <pc:docMk/>
            <pc:sldMk cId="454426445" sldId="1179"/>
            <ac:picMk id="3" creationId="{18270F08-3C17-752F-8CBA-D61C7F83F3D8}"/>
          </ac:picMkLst>
        </pc:picChg>
      </pc:sldChg>
      <pc:sldChg chg="addSp delSp modSp new del mod delAnim modAnim">
        <pc:chgData name="Jarbas Hoffimann" userId="3b5ee7991aaa08e2" providerId="LiveId" clId="{3431307D-224C-4DCA-8408-CF73D831BF02}" dt="2026-04-25T23:57:43.929" v="15966" actId="47"/>
        <pc:sldMkLst>
          <pc:docMk/>
          <pc:sldMk cId="3815877028" sldId="1180"/>
        </pc:sldMkLst>
        <pc:picChg chg="add del mod">
          <ac:chgData name="Jarbas Hoffimann" userId="3b5ee7991aaa08e2" providerId="LiveId" clId="{3431307D-224C-4DCA-8408-CF73D831BF02}" dt="2026-04-25T22:02:32.748" v="15814" actId="478"/>
          <ac:picMkLst>
            <pc:docMk/>
            <pc:sldMk cId="3815877028" sldId="1180"/>
            <ac:picMk id="3" creationId="{37BB01F8-653E-8E68-3B10-A35EB9B5EE8F}"/>
          </ac:picMkLst>
        </pc:picChg>
      </pc:sldChg>
      <pc:sldChg chg="addSp delSp modSp new del mod delAnim modAnim">
        <pc:chgData name="Jarbas Hoffimann" userId="3b5ee7991aaa08e2" providerId="LiveId" clId="{3431307D-224C-4DCA-8408-CF73D831BF02}" dt="2026-04-25T23:58:47.151" v="16221" actId="47"/>
        <pc:sldMkLst>
          <pc:docMk/>
          <pc:sldMk cId="2412825170" sldId="1181"/>
        </pc:sldMkLst>
        <pc:picChg chg="add del mod">
          <ac:chgData name="Jarbas Hoffimann" userId="3b5ee7991aaa08e2" providerId="LiveId" clId="{3431307D-224C-4DCA-8408-CF73D831BF02}" dt="2026-04-25T22:02:35.113" v="15815" actId="478"/>
          <ac:picMkLst>
            <pc:docMk/>
            <pc:sldMk cId="2412825170" sldId="1181"/>
            <ac:picMk id="3" creationId="{7FE08076-6A59-2472-D7F3-71BA06D5A063}"/>
          </ac:picMkLst>
        </pc:picChg>
      </pc:sldChg>
      <pc:sldChg chg="addSp delSp modSp new del mod delAnim modAnim">
        <pc:chgData name="Jarbas Hoffimann" userId="3b5ee7991aaa08e2" providerId="LiveId" clId="{3431307D-224C-4DCA-8408-CF73D831BF02}" dt="2026-04-25T22:03:13.855" v="15817" actId="47"/>
        <pc:sldMkLst>
          <pc:docMk/>
          <pc:sldMk cId="2848496158" sldId="1182"/>
        </pc:sldMkLst>
        <pc:picChg chg="add del mod">
          <ac:chgData name="Jarbas Hoffimann" userId="3b5ee7991aaa08e2" providerId="LiveId" clId="{3431307D-224C-4DCA-8408-CF73D831BF02}" dt="2026-04-25T22:03:11.561" v="15816" actId="478"/>
          <ac:picMkLst>
            <pc:docMk/>
            <pc:sldMk cId="2848496158" sldId="1182"/>
            <ac:picMk id="2" creationId="{145C1F72-0324-8692-4433-C3AE24719020}"/>
          </ac:picMkLst>
        </pc:picChg>
      </pc:sldChg>
      <pc:sldChg chg="modSp add mod">
        <pc:chgData name="Jarbas Hoffimann" userId="3b5ee7991aaa08e2" providerId="LiveId" clId="{3431307D-224C-4DCA-8408-CF73D831BF02}" dt="2026-04-25T23:54:24.285" v="15904" actId="21"/>
        <pc:sldMkLst>
          <pc:docMk/>
          <pc:sldMk cId="3892749034" sldId="1183"/>
        </pc:sldMkLst>
        <pc:spChg chg="mod">
          <ac:chgData name="Jarbas Hoffimann" userId="3b5ee7991aaa08e2" providerId="LiveId" clId="{3431307D-224C-4DCA-8408-CF73D831BF02}" dt="2026-04-25T23:54:24.285" v="15904" actId="21"/>
          <ac:spMkLst>
            <pc:docMk/>
            <pc:sldMk cId="3892749034" sldId="1183"/>
            <ac:spMk id="10" creationId="{5B63DAC7-9FEC-42D1-69C7-B48996DA5A77}"/>
          </ac:spMkLst>
        </pc:spChg>
      </pc:sldChg>
      <pc:sldChg chg="delSp modSp add mod">
        <pc:chgData name="Jarbas Hoffimann" userId="3b5ee7991aaa08e2" providerId="LiveId" clId="{3431307D-224C-4DCA-8408-CF73D831BF02}" dt="2026-04-25T23:54:48.002" v="15908" actId="478"/>
        <pc:sldMkLst>
          <pc:docMk/>
          <pc:sldMk cId="1636894050" sldId="1184"/>
        </pc:sldMkLst>
        <pc:spChg chg="mod">
          <ac:chgData name="Jarbas Hoffimann" userId="3b5ee7991aaa08e2" providerId="LiveId" clId="{3431307D-224C-4DCA-8408-CF73D831BF02}" dt="2026-04-25T23:54:37.384" v="15906" actId="14100"/>
          <ac:spMkLst>
            <pc:docMk/>
            <pc:sldMk cId="1636894050" sldId="1184"/>
            <ac:spMk id="10" creationId="{5B63DAC7-9FEC-42D1-69C7-B48996DA5A77}"/>
          </ac:spMkLst>
        </pc:spChg>
        <pc:grpChg chg="del">
          <ac:chgData name="Jarbas Hoffimann" userId="3b5ee7991aaa08e2" providerId="LiveId" clId="{3431307D-224C-4DCA-8408-CF73D831BF02}" dt="2026-04-25T23:54:48.002" v="15908" actId="478"/>
          <ac:grpSpMkLst>
            <pc:docMk/>
            <pc:sldMk cId="1636894050" sldId="1184"/>
            <ac:grpSpMk id="2" creationId="{34EE7282-05C3-3605-1A80-93ED4075041D}"/>
          </ac:grpSpMkLst>
        </pc:grpChg>
      </pc:sldChg>
      <pc:sldChg chg="delSp modSp add del mod">
        <pc:chgData name="Jarbas Hoffimann" userId="3b5ee7991aaa08e2" providerId="LiveId" clId="{3431307D-224C-4DCA-8408-CF73D831BF02}" dt="2026-04-25T23:54:44.910" v="15907" actId="47"/>
        <pc:sldMkLst>
          <pc:docMk/>
          <pc:sldMk cId="2831418413" sldId="1185"/>
        </pc:sldMkLst>
      </pc:sldChg>
      <pc:sldChg chg="add">
        <pc:chgData name="Jarbas Hoffimann" userId="3b5ee7991aaa08e2" providerId="LiveId" clId="{3431307D-224C-4DCA-8408-CF73D831BF02}" dt="2026-04-25T23:51:42.980" v="15861"/>
        <pc:sldMkLst>
          <pc:docMk/>
          <pc:sldMk cId="1286688769" sldId="1186"/>
        </pc:sldMkLst>
      </pc:sldChg>
      <pc:sldChg chg="modSp add del mod">
        <pc:chgData name="Jarbas Hoffimann" userId="3b5ee7991aaa08e2" providerId="LiveId" clId="{3431307D-224C-4DCA-8408-CF73D831BF02}" dt="2026-04-25T23:50:28.615" v="15845" actId="47"/>
        <pc:sldMkLst>
          <pc:docMk/>
          <pc:sldMk cId="2366810005" sldId="1186"/>
        </pc:sldMkLst>
      </pc:sldChg>
      <pc:sldChg chg="modSp add del mod">
        <pc:chgData name="Jarbas Hoffimann" userId="3b5ee7991aaa08e2" providerId="LiveId" clId="{3431307D-224C-4DCA-8408-CF73D831BF02}" dt="2026-04-25T23:50:30.465" v="15846" actId="47"/>
        <pc:sldMkLst>
          <pc:docMk/>
          <pc:sldMk cId="1092707002" sldId="1187"/>
        </pc:sldMkLst>
      </pc:sldChg>
      <pc:sldChg chg="modSp add mod">
        <pc:chgData name="Jarbas Hoffimann" userId="3b5ee7991aaa08e2" providerId="LiveId" clId="{3431307D-224C-4DCA-8408-CF73D831BF02}" dt="2026-04-25T23:56:45.352" v="15953" actId="6549"/>
        <pc:sldMkLst>
          <pc:docMk/>
          <pc:sldMk cId="2275885037" sldId="1187"/>
        </pc:sldMkLst>
        <pc:spChg chg="mod">
          <ac:chgData name="Jarbas Hoffimann" userId="3b5ee7991aaa08e2" providerId="LiveId" clId="{3431307D-224C-4DCA-8408-CF73D831BF02}" dt="2026-04-25T23:56:45.352" v="15953" actId="6549"/>
          <ac:spMkLst>
            <pc:docMk/>
            <pc:sldMk cId="2275885037" sldId="1187"/>
            <ac:spMk id="10" creationId="{3FCFE5FA-A7BD-B2E2-C5AE-A06D7A2994BE}"/>
          </ac:spMkLst>
        </pc:spChg>
      </pc:sldChg>
      <pc:sldChg chg="modSp add mod">
        <pc:chgData name="Jarbas Hoffimann" userId="3b5ee7991aaa08e2" providerId="LiveId" clId="{3431307D-224C-4DCA-8408-CF73D831BF02}" dt="2026-04-25T23:57:03.332" v="15956" actId="6549"/>
        <pc:sldMkLst>
          <pc:docMk/>
          <pc:sldMk cId="1273634828" sldId="1188"/>
        </pc:sldMkLst>
        <pc:spChg chg="mod">
          <ac:chgData name="Jarbas Hoffimann" userId="3b5ee7991aaa08e2" providerId="LiveId" clId="{3431307D-224C-4DCA-8408-CF73D831BF02}" dt="2026-04-25T23:57:03.332" v="15956" actId="6549"/>
          <ac:spMkLst>
            <pc:docMk/>
            <pc:sldMk cId="1273634828" sldId="1188"/>
            <ac:spMk id="10" creationId="{3FCFE5FA-A7BD-B2E2-C5AE-A06D7A2994BE}"/>
          </ac:spMkLst>
        </pc:spChg>
      </pc:sldChg>
      <pc:sldChg chg="modSp add del mod">
        <pc:chgData name="Jarbas Hoffimann" userId="3b5ee7991aaa08e2" providerId="LiveId" clId="{3431307D-224C-4DCA-8408-CF73D831BF02}" dt="2026-04-25T23:50:34.451" v="15847" actId="47"/>
        <pc:sldMkLst>
          <pc:docMk/>
          <pc:sldMk cId="3727685213" sldId="1188"/>
        </pc:sldMkLst>
      </pc:sldChg>
      <pc:sldChg chg="delSp modSp add mod">
        <pc:chgData name="Jarbas Hoffimann" userId="3b5ee7991aaa08e2" providerId="LiveId" clId="{3431307D-224C-4DCA-8408-CF73D831BF02}" dt="2026-04-25T23:57:10.074" v="15959" actId="478"/>
        <pc:sldMkLst>
          <pc:docMk/>
          <pc:sldMk cId="383986930" sldId="1189"/>
        </pc:sldMkLst>
        <pc:spChg chg="mod">
          <ac:chgData name="Jarbas Hoffimann" userId="3b5ee7991aaa08e2" providerId="LiveId" clId="{3431307D-224C-4DCA-8408-CF73D831BF02}" dt="2026-04-25T23:57:07.508" v="15958" actId="6549"/>
          <ac:spMkLst>
            <pc:docMk/>
            <pc:sldMk cId="383986930" sldId="1189"/>
            <ac:spMk id="10" creationId="{3FCFE5FA-A7BD-B2E2-C5AE-A06D7A2994BE}"/>
          </ac:spMkLst>
        </pc:spChg>
        <pc:grpChg chg="del">
          <ac:chgData name="Jarbas Hoffimann" userId="3b5ee7991aaa08e2" providerId="LiveId" clId="{3431307D-224C-4DCA-8408-CF73D831BF02}" dt="2026-04-25T23:57:10.074" v="15959" actId="478"/>
          <ac:grpSpMkLst>
            <pc:docMk/>
            <pc:sldMk cId="383986930" sldId="1189"/>
            <ac:grpSpMk id="5" creationId="{9726E089-2A4B-0DB5-ACD9-21C8D2AB5498}"/>
          </ac:grpSpMkLst>
        </pc:grpChg>
      </pc:sldChg>
      <pc:sldChg chg="addSp delSp modSp new del mod delAnim modAnim">
        <pc:chgData name="Jarbas Hoffimann" userId="3b5ee7991aaa08e2" providerId="LiveId" clId="{3431307D-224C-4DCA-8408-CF73D831BF02}" dt="2026-04-25T23:50:16.872" v="15841" actId="47"/>
        <pc:sldMkLst>
          <pc:docMk/>
          <pc:sldMk cId="604330091" sldId="1189"/>
        </pc:sldMkLst>
        <pc:picChg chg="add del mod">
          <ac:chgData name="Jarbas Hoffimann" userId="3b5ee7991aaa08e2" providerId="LiveId" clId="{3431307D-224C-4DCA-8408-CF73D831BF02}" dt="2026-04-25T22:02:24.277" v="15810" actId="478"/>
          <ac:picMkLst>
            <pc:docMk/>
            <pc:sldMk cId="604330091" sldId="1189"/>
            <ac:picMk id="2" creationId="{7BE6C73D-3948-E4EE-1F9D-55E43D316C02}"/>
          </ac:picMkLst>
        </pc:picChg>
      </pc:sldChg>
      <pc:sldChg chg="add ord">
        <pc:chgData name="Jarbas Hoffimann" userId="3b5ee7991aaa08e2" providerId="LiveId" clId="{3431307D-224C-4DCA-8408-CF73D831BF02}" dt="2026-04-26T00:24:56.824" v="16258"/>
        <pc:sldMkLst>
          <pc:docMk/>
          <pc:sldMk cId="443495483" sldId="1190"/>
        </pc:sldMkLst>
      </pc:sldChg>
      <pc:sldChg chg="addSp delSp modSp new del mod delAnim modAnim">
        <pc:chgData name="Jarbas Hoffimann" userId="3b5ee7991aaa08e2" providerId="LiveId" clId="{3431307D-224C-4DCA-8408-CF73D831BF02}" dt="2026-04-25T23:50:16.872" v="15841" actId="47"/>
        <pc:sldMkLst>
          <pc:docMk/>
          <pc:sldMk cId="498059066" sldId="1190"/>
        </pc:sldMkLst>
        <pc:picChg chg="add del mod">
          <ac:chgData name="Jarbas Hoffimann" userId="3b5ee7991aaa08e2" providerId="LiveId" clId="{3431307D-224C-4DCA-8408-CF73D831BF02}" dt="2026-04-25T22:02:25.470" v="15811" actId="478"/>
          <ac:picMkLst>
            <pc:docMk/>
            <pc:sldMk cId="498059066" sldId="1190"/>
            <ac:picMk id="2" creationId="{46E59560-34A1-A039-B725-8ABDBE5B39DD}"/>
          </ac:picMkLst>
        </pc:picChg>
      </pc:sldChg>
      <pc:sldChg chg="addSp modSp new mod ord modAnim">
        <pc:chgData name="Jarbas Hoffimann" userId="3b5ee7991aaa08e2" providerId="LiveId" clId="{3431307D-224C-4DCA-8408-CF73D831BF02}" dt="2026-04-26T00:28:51.112" v="16265"/>
        <pc:sldMkLst>
          <pc:docMk/>
          <pc:sldMk cId="1458073683" sldId="1191"/>
        </pc:sldMkLst>
        <pc:picChg chg="add mod">
          <ac:chgData name="Jarbas Hoffimann" userId="3b5ee7991aaa08e2" providerId="LiveId" clId="{3431307D-224C-4DCA-8408-CF73D831BF02}" dt="2026-04-26T00:28:02.852" v="16263"/>
          <ac:picMkLst>
            <pc:docMk/>
            <pc:sldMk cId="1458073683" sldId="1191"/>
            <ac:picMk id="2" creationId="{99EEFB93-8662-1A58-BAC7-50A7258BA5B0}"/>
          </ac:picMkLst>
        </pc:picChg>
      </pc:sldChg>
      <pc:sldChg chg="addSp delSp modSp new del mod delAnim modAnim">
        <pc:chgData name="Jarbas Hoffimann" userId="3b5ee7991aaa08e2" providerId="LiveId" clId="{3431307D-224C-4DCA-8408-CF73D831BF02}" dt="2026-04-25T23:50:16.872" v="15841" actId="47"/>
        <pc:sldMkLst>
          <pc:docMk/>
          <pc:sldMk cId="4171306658" sldId="1191"/>
        </pc:sldMkLst>
        <pc:picChg chg="add del mod">
          <ac:chgData name="Jarbas Hoffimann" userId="3b5ee7991aaa08e2" providerId="LiveId" clId="{3431307D-224C-4DCA-8408-CF73D831BF02}" dt="2026-04-25T22:02:26.622" v="15812" actId="478"/>
          <ac:picMkLst>
            <pc:docMk/>
            <pc:sldMk cId="4171306658" sldId="1191"/>
            <ac:picMk id="2" creationId="{6F30AF87-A982-004B-F3CE-CC9A84459913}"/>
          </ac:picMkLst>
        </pc:picChg>
      </pc:sldChg>
      <pc:sldChg chg="addSp modSp add mod ord">
        <pc:chgData name="Jarbas Hoffimann" userId="3b5ee7991aaa08e2" providerId="LiveId" clId="{3431307D-224C-4DCA-8408-CF73D831BF02}" dt="2026-04-26T00:36:59.037" v="16299" actId="14100"/>
        <pc:sldMkLst>
          <pc:docMk/>
          <pc:sldMk cId="1733985302" sldId="1192"/>
        </pc:sldMkLst>
        <pc:spChg chg="mod">
          <ac:chgData name="Jarbas Hoffimann" userId="3b5ee7991aaa08e2" providerId="LiveId" clId="{3431307D-224C-4DCA-8408-CF73D831BF02}" dt="2026-04-25T23:59:39.689" v="16256" actId="20577"/>
          <ac:spMkLst>
            <pc:docMk/>
            <pc:sldMk cId="1733985302" sldId="1192"/>
            <ac:spMk id="3" creationId="{FD5513E2-CFC8-D7D2-DCB9-F12C4518DB0B}"/>
          </ac:spMkLst>
        </pc:spChg>
        <pc:spChg chg="mod">
          <ac:chgData name="Jarbas Hoffimann" userId="3b5ee7991aaa08e2" providerId="LiveId" clId="{3431307D-224C-4DCA-8408-CF73D831BF02}" dt="2026-04-25T23:59:16.168" v="16232" actId="20577"/>
          <ac:spMkLst>
            <pc:docMk/>
            <pc:sldMk cId="1733985302" sldId="1192"/>
            <ac:spMk id="5" creationId="{6E21FF59-81B0-6D4D-3B71-7689D76CBEB0}"/>
          </ac:spMkLst>
        </pc:spChg>
        <pc:picChg chg="add mod">
          <ac:chgData name="Jarbas Hoffimann" userId="3b5ee7991aaa08e2" providerId="LiveId" clId="{3431307D-224C-4DCA-8408-CF73D831BF02}" dt="2026-04-26T00:36:59.037" v="16299" actId="14100"/>
          <ac:picMkLst>
            <pc:docMk/>
            <pc:sldMk cId="1733985302" sldId="1192"/>
            <ac:picMk id="4098" creationId="{E8C330D4-7848-AC73-BA9C-98AE4191ADDE}"/>
          </ac:picMkLst>
        </pc:picChg>
      </pc:sldChg>
      <pc:sldChg chg="add modAnim">
        <pc:chgData name="Jarbas Hoffimann" userId="3b5ee7991aaa08e2" providerId="LiveId" clId="{3431307D-224C-4DCA-8408-CF73D831BF02}" dt="2026-04-26T00:28:46.027" v="16264"/>
        <pc:sldMkLst>
          <pc:docMk/>
          <pc:sldMk cId="1545068443" sldId="1193"/>
        </pc:sldMkLst>
      </pc:sldChg>
      <pc:sldMasterChg chg="modSp mod">
        <pc:chgData name="Jarbas Hoffimann" userId="3b5ee7991aaa08e2" providerId="LiveId" clId="{3431307D-224C-4DCA-8408-CF73D831BF02}" dt="2026-04-04T20:59:25.240" v="13295" actId="207"/>
        <pc:sldMasterMkLst>
          <pc:docMk/>
          <pc:sldMasterMk cId="4195902733" sldId="2147483688"/>
        </pc:sldMasterMkLst>
        <pc:spChg chg="mod">
          <ac:chgData name="Jarbas Hoffimann" userId="3b5ee7991aaa08e2" providerId="LiveId" clId="{3431307D-224C-4DCA-8408-CF73D831BF02}" dt="2026-04-04T20:59:25.240" v="13295" actId="207"/>
          <ac:spMkLst>
            <pc:docMk/>
            <pc:sldMasterMk cId="4195902733" sldId="2147483688"/>
            <ac:spMk id="7" creationId="{C096D3DF-EC5A-6D62-C4FA-4DB8E23566A9}"/>
          </ac:spMkLst>
        </pc:spChg>
      </pc:sldMaster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7.png"/><Relationship Id="rId4" Type="http://schemas.openxmlformats.org/officeDocument/2006/relationships/image" Target="../media/image1.png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4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4.xml"/><Relationship Id="rId5" Type="http://schemas.openxmlformats.org/officeDocument/2006/relationships/image" Target="../media/image7.png"/><Relationship Id="rId4" Type="http://schemas.openxmlformats.org/officeDocument/2006/relationships/image" Target="../media/image1.png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5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5.xml"/><Relationship Id="rId5" Type="http://schemas.openxmlformats.org/officeDocument/2006/relationships/image" Target="../media/image7.png"/><Relationship Id="rId4" Type="http://schemas.openxmlformats.org/officeDocument/2006/relationships/image" Target="../media/image1.png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6.xml"/><Relationship Id="rId6" Type="http://schemas.openxmlformats.org/officeDocument/2006/relationships/image" Target="../media/image8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6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6.xml"/><Relationship Id="rId5" Type="http://schemas.openxmlformats.org/officeDocument/2006/relationships/image" Target="../media/image7.png"/><Relationship Id="rId4" Type="http://schemas.openxmlformats.org/officeDocument/2006/relationships/image" Target="../media/image1.png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7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7.xml"/><Relationship Id="rId5" Type="http://schemas.openxmlformats.org/officeDocument/2006/relationships/image" Target="../media/image7.png"/><Relationship Id="rId4" Type="http://schemas.openxmlformats.org/officeDocument/2006/relationships/image" Target="../media/image1.png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8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8.xml"/><Relationship Id="rId5" Type="http://schemas.openxmlformats.org/officeDocument/2006/relationships/image" Target="../media/image1.png"/><Relationship Id="rId4" Type="http://schemas.openxmlformats.org/officeDocument/2006/relationships/image" Target="../media/image4.png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Relationship Id="rId5" Type="http://schemas.openxmlformats.org/officeDocument/2006/relationships/image" Target="../media/image7.png"/><Relationship Id="rId4" Type="http://schemas.openxmlformats.org/officeDocument/2006/relationships/image" Target="../media/image1.png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2.xml"/><Relationship Id="rId5" Type="http://schemas.openxmlformats.org/officeDocument/2006/relationships/image" Target="../media/image7.png"/><Relationship Id="rId4" Type="http://schemas.openxmlformats.org/officeDocument/2006/relationships/image" Target="../media/image1.png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3.xml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zul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chemeClr val="tx2">
                <a:lumMod val="75000"/>
                <a:lumOff val="25000"/>
              </a:schemeClr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2" name="Imagem 1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7EF7B637-8989-221E-141C-4D05E9F94D5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5" name="Imagem 4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E5EF157D-1869-3451-72E0-742D217E755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4" name="Imagem 3" descr="Logotipo&#10;&#10;O conteúdo gerado por IA pode estar incorreto.">
            <a:extLst>
              <a:ext uri="{FF2B5EF4-FFF2-40B4-BE49-F238E27FC236}">
                <a16:creationId xmlns:a16="http://schemas.microsoft.com/office/drawing/2014/main" id="{3BB91997-A03F-8D2F-552F-67751A022409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6" name="Imagem 5" descr="Logotipo&#10;&#10;O conteúdo gerado por IA pode estar incorreto.">
            <a:extLst>
              <a:ext uri="{FF2B5EF4-FFF2-40B4-BE49-F238E27FC236}">
                <a16:creationId xmlns:a16="http://schemas.microsoft.com/office/drawing/2014/main" id="{12E875F7-B58A-A4B2-7A76-F5B480C57D6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</p:spTree>
    <p:extLst>
      <p:ext uri="{BB962C8B-B14F-4D97-AF65-F5344CB8AC3E}">
        <p14:creationId xmlns:p14="http://schemas.microsoft.com/office/powerpoint/2010/main" val="19884327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eto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Agrupar 1">
            <a:extLst>
              <a:ext uri="{FF2B5EF4-FFF2-40B4-BE49-F238E27FC236}">
                <a16:creationId xmlns:a16="http://schemas.microsoft.com/office/drawing/2014/main" id="{CB8BC276-F169-8A05-42BF-84358253AD1A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4" name="Imagem 3" descr="Logotipo&#10;&#10;O conteúdo gerado por IA pode estar incorreto.">
              <a:extLst>
                <a:ext uri="{FF2B5EF4-FFF2-40B4-BE49-F238E27FC236}">
                  <a16:creationId xmlns:a16="http://schemas.microsoft.com/office/drawing/2014/main" id="{AFAF5BDF-AC3B-1BFE-08DF-167A410499D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5" name="Imagem 4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A1CE24A0-6C38-ED86-FCF0-63F3E68C508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91175292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eto_de_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tângulo: Cantos Arredondados 19">
            <a:extLst>
              <a:ext uri="{FF2B5EF4-FFF2-40B4-BE49-F238E27FC236}">
                <a16:creationId xmlns:a16="http://schemas.microsoft.com/office/drawing/2014/main" id="{54F9A8E4-98F9-2B32-BABD-0368F915D5A6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3" name="Agrupar 2">
            <a:extLst>
              <a:ext uri="{FF2B5EF4-FFF2-40B4-BE49-F238E27FC236}">
                <a16:creationId xmlns:a16="http://schemas.microsoft.com/office/drawing/2014/main" id="{8DD5BFD0-C88C-3719-28D5-8CD209AF0DA5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4" name="Forma Livre: Forma 3">
              <a:extLst>
                <a:ext uri="{FF2B5EF4-FFF2-40B4-BE49-F238E27FC236}">
                  <a16:creationId xmlns:a16="http://schemas.microsoft.com/office/drawing/2014/main" id="{815DFD0C-0EBE-4A17-4717-D56134D017A3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5" name="Forma Livre: Forma 4">
              <a:extLst>
                <a:ext uri="{FF2B5EF4-FFF2-40B4-BE49-F238E27FC236}">
                  <a16:creationId xmlns:a16="http://schemas.microsoft.com/office/drawing/2014/main" id="{14BC7F72-056D-215B-7366-C1FF338E8A90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6" name="Imagem 5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30259E00-A4E6-C8BF-1647-BCD70C459AA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8" name="Agrupar 7">
            <a:extLst>
              <a:ext uri="{FF2B5EF4-FFF2-40B4-BE49-F238E27FC236}">
                <a16:creationId xmlns:a16="http://schemas.microsoft.com/office/drawing/2014/main" id="{500BF839-C604-9FB6-DA2A-DD87A48EE38B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9" name="Imagem 8" descr="Logotipo&#10;&#10;O conteúdo gerado por IA pode estar incorreto.">
              <a:extLst>
                <a:ext uri="{FF2B5EF4-FFF2-40B4-BE49-F238E27FC236}">
                  <a16:creationId xmlns:a16="http://schemas.microsoft.com/office/drawing/2014/main" id="{DF61405A-7A3E-EEF5-1A30-5456A608C6C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0" name="Imagem 9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8A89C0D1-A3BC-A7A6-7153-DB7D17697D6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12" name="Imagem 11" descr="Ícone&#10;&#10;O conteúdo gerado por IA pode estar incorreto.">
            <a:extLst>
              <a:ext uri="{FF2B5EF4-FFF2-40B4-BE49-F238E27FC236}">
                <a16:creationId xmlns:a16="http://schemas.microsoft.com/office/drawing/2014/main" id="{B3299622-2FCF-39F8-C1E0-7A9ABF22B3DF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8159341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eto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6" name="Agrupar 5">
            <a:extLst>
              <a:ext uri="{FF2B5EF4-FFF2-40B4-BE49-F238E27FC236}">
                <a16:creationId xmlns:a16="http://schemas.microsoft.com/office/drawing/2014/main" id="{1EC01FFC-F314-8DB0-AB10-0ABEAA13D384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6665B865-AF9D-8D79-37F4-99F71889D9B5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10" name="Forma Livre: Forma 9">
              <a:extLst>
                <a:ext uri="{FF2B5EF4-FFF2-40B4-BE49-F238E27FC236}">
                  <a16:creationId xmlns:a16="http://schemas.microsoft.com/office/drawing/2014/main" id="{F023A795-80C4-A8BA-4E47-E2360549F356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11" name="Imagem 10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0DC75751-CDC1-BBC1-3847-201A62A2019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5" name="Agrupar 4">
            <a:extLst>
              <a:ext uri="{FF2B5EF4-FFF2-40B4-BE49-F238E27FC236}">
                <a16:creationId xmlns:a16="http://schemas.microsoft.com/office/drawing/2014/main" id="{C5FEA592-D762-51EE-7851-2ACA5EC2B62E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7" name="Imagem 6" descr="Logotipo&#10;&#10;O conteúdo gerado por IA pode estar incorreto.">
              <a:extLst>
                <a:ext uri="{FF2B5EF4-FFF2-40B4-BE49-F238E27FC236}">
                  <a16:creationId xmlns:a16="http://schemas.microsoft.com/office/drawing/2014/main" id="{04D46584-951C-F2AC-E6CE-807AA3BBCD0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8" name="Imagem 7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E9C3DD70-231B-18F4-FF18-0559818596F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" name="Imagem 1" descr="Ícone&#10;&#10;O conteúdo gerado por IA pode estar incorreto.">
            <a:extLst>
              <a:ext uri="{FF2B5EF4-FFF2-40B4-BE49-F238E27FC236}">
                <a16:creationId xmlns:a16="http://schemas.microsoft.com/office/drawing/2014/main" id="{28AB5366-DF47-08AE-27EB-F5818DB57737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3195913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melho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rgbClr val="FF0000"/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2" name="Imagem 1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FE13DAAA-6966-9C2E-CA51-7231F0F3F6B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6" name="Imagem 5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5B11ECCA-AEB4-167F-CAF8-A33D2030A5A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4" name="Imagem 3" descr="Logotipo&#10;&#10;O conteúdo gerado por IA pode estar incorreto.">
            <a:extLst>
              <a:ext uri="{FF2B5EF4-FFF2-40B4-BE49-F238E27FC236}">
                <a16:creationId xmlns:a16="http://schemas.microsoft.com/office/drawing/2014/main" id="{841BB6B6-4061-CDA8-E425-2598FAE5D75E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5" name="Imagem 4" descr="Logotipo&#10;&#10;O conteúdo gerado por IA pode estar incorreto.">
            <a:extLst>
              <a:ext uri="{FF2B5EF4-FFF2-40B4-BE49-F238E27FC236}">
                <a16:creationId xmlns:a16="http://schemas.microsoft.com/office/drawing/2014/main" id="{53827E20-570B-5994-925D-AC02A9A8DB7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</p:spTree>
    <p:extLst>
      <p:ext uri="{BB962C8B-B14F-4D97-AF65-F5344CB8AC3E}">
        <p14:creationId xmlns:p14="http://schemas.microsoft.com/office/powerpoint/2010/main" val="2311982582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melho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Agrupar 5">
            <a:extLst>
              <a:ext uri="{FF2B5EF4-FFF2-40B4-BE49-F238E27FC236}">
                <a16:creationId xmlns:a16="http://schemas.microsoft.com/office/drawing/2014/main" id="{85014949-1B42-842E-B132-1155AEA2C450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7" name="Imagem 6" descr="Logotipo&#10;&#10;O conteúdo gerado por IA pode estar incorreto.">
              <a:extLst>
                <a:ext uri="{FF2B5EF4-FFF2-40B4-BE49-F238E27FC236}">
                  <a16:creationId xmlns:a16="http://schemas.microsoft.com/office/drawing/2014/main" id="{1D19CDF6-F99D-23F3-4838-234C59D4C66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8" name="Imagem 7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F261340C-EAAB-A5E0-8D51-39C43656680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41679782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melho_De_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tângulo: Cantos Arredondados 19">
            <a:extLst>
              <a:ext uri="{FF2B5EF4-FFF2-40B4-BE49-F238E27FC236}">
                <a16:creationId xmlns:a16="http://schemas.microsoft.com/office/drawing/2014/main" id="{54F9A8E4-98F9-2B32-BABD-0368F915D5A6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201B5A05-FE12-9265-CA97-D1CE9FC2B0F7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8" name="Forma Livre: Forma 7">
              <a:extLst>
                <a:ext uri="{FF2B5EF4-FFF2-40B4-BE49-F238E27FC236}">
                  <a16:creationId xmlns:a16="http://schemas.microsoft.com/office/drawing/2014/main" id="{06F8FA76-22C6-A588-BCC5-DEF8401C460E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0C3C431E-FB0A-1794-A089-622D5E5BD4BA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10" name="Imagem 9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A39873CE-55E6-698F-D270-0146615882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4" name="Agrupar 3">
            <a:extLst>
              <a:ext uri="{FF2B5EF4-FFF2-40B4-BE49-F238E27FC236}">
                <a16:creationId xmlns:a16="http://schemas.microsoft.com/office/drawing/2014/main" id="{4A840012-E290-3FE7-3392-BEAB0F83F5CB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5" name="Imagem 4" descr="Logotipo&#10;&#10;O conteúdo gerado por IA pode estar incorreto.">
              <a:extLst>
                <a:ext uri="{FF2B5EF4-FFF2-40B4-BE49-F238E27FC236}">
                  <a16:creationId xmlns:a16="http://schemas.microsoft.com/office/drawing/2014/main" id="{F0E359BC-D3BF-F851-6CCF-702AC49D98E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6" name="Imagem 5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2ABD7E6B-A263-D79E-1BA3-93812727740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7" name="Imagem 6" descr="Ícone&#10;&#10;O conteúdo gerado por IA pode estar incorreto.">
            <a:extLst>
              <a:ext uri="{FF2B5EF4-FFF2-40B4-BE49-F238E27FC236}">
                <a16:creationId xmlns:a16="http://schemas.microsoft.com/office/drawing/2014/main" id="{26D98795-0229-CD2B-DEF4-0D493815A68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98779588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melho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4" name="Agrupar 3">
            <a:extLst>
              <a:ext uri="{FF2B5EF4-FFF2-40B4-BE49-F238E27FC236}">
                <a16:creationId xmlns:a16="http://schemas.microsoft.com/office/drawing/2014/main" id="{8B4A7522-3B8C-76F6-BF6E-B53685D2733C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6665B865-AF9D-8D79-37F4-99F71889D9B5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10" name="Forma Livre: Forma 9">
              <a:extLst>
                <a:ext uri="{FF2B5EF4-FFF2-40B4-BE49-F238E27FC236}">
                  <a16:creationId xmlns:a16="http://schemas.microsoft.com/office/drawing/2014/main" id="{F023A795-80C4-A8BA-4E47-E2360549F356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11" name="Imagem 10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0DC75751-CDC1-BBC1-3847-201A62A2019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6" name="Agrupar 5">
            <a:extLst>
              <a:ext uri="{FF2B5EF4-FFF2-40B4-BE49-F238E27FC236}">
                <a16:creationId xmlns:a16="http://schemas.microsoft.com/office/drawing/2014/main" id="{BC3D03C6-76A4-6CC0-3614-19E12F8391F9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7" name="Imagem 6" descr="Logotipo&#10;&#10;O conteúdo gerado por IA pode estar incorreto.">
              <a:extLst>
                <a:ext uri="{FF2B5EF4-FFF2-40B4-BE49-F238E27FC236}">
                  <a16:creationId xmlns:a16="http://schemas.microsoft.com/office/drawing/2014/main" id="{8F1E5644-712B-E9C5-3DA6-CAB6B272311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8" name="Imagem 7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1EC618DE-BCDF-9B01-0320-237570CD96C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" name="Imagem 1" descr="Ícone&#10;&#10;O conteúdo gerado por IA pode estar incorreto.">
            <a:extLst>
              <a:ext uri="{FF2B5EF4-FFF2-40B4-BE49-F238E27FC236}">
                <a16:creationId xmlns:a16="http://schemas.microsoft.com/office/drawing/2014/main" id="{201E3135-C5DA-1105-2DD5-2E654FE31C35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8374462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rlate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rgbClr val="FF0000"/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2" name="Imagem 1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74262EE9-AF14-D9E9-D165-EB693AE56324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6" name="Imagem 5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1352EA8C-8AFB-30B2-B94E-B3A771C69F5B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4" name="Imagem 3" descr="Logotipo&#10;&#10;O conteúdo gerado por IA pode estar incorreto.">
            <a:extLst>
              <a:ext uri="{FF2B5EF4-FFF2-40B4-BE49-F238E27FC236}">
                <a16:creationId xmlns:a16="http://schemas.microsoft.com/office/drawing/2014/main" id="{A80E5AC5-3E3D-F118-9853-398F90D7575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5" name="Imagem 4" descr="Logotipo&#10;&#10;O conteúdo gerado por IA pode estar incorreto.">
            <a:extLst>
              <a:ext uri="{FF2B5EF4-FFF2-40B4-BE49-F238E27FC236}">
                <a16:creationId xmlns:a16="http://schemas.microsoft.com/office/drawing/2014/main" id="{F13F978E-F050-C225-6E21-EF70CC44B6A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</p:spTree>
    <p:extLst>
      <p:ext uri="{BB962C8B-B14F-4D97-AF65-F5344CB8AC3E}">
        <p14:creationId xmlns:p14="http://schemas.microsoft.com/office/powerpoint/2010/main" val="4072300284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rlate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Agrupar 1">
            <a:extLst>
              <a:ext uri="{FF2B5EF4-FFF2-40B4-BE49-F238E27FC236}">
                <a16:creationId xmlns:a16="http://schemas.microsoft.com/office/drawing/2014/main" id="{05728246-AA62-FCB7-6C47-D2D035E7A724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4" name="Imagem 3" descr="Logotipo&#10;&#10;O conteúdo gerado por IA pode estar incorreto.">
              <a:extLst>
                <a:ext uri="{FF2B5EF4-FFF2-40B4-BE49-F238E27FC236}">
                  <a16:creationId xmlns:a16="http://schemas.microsoft.com/office/drawing/2014/main" id="{32C7B2D9-84AD-1705-BC7D-BE24E2DAB20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5" name="Imagem 4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EF7C7E90-9483-6C16-2C02-999537874FA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53498479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rlate_De_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tângulo: Cantos Arredondados 19">
            <a:extLst>
              <a:ext uri="{FF2B5EF4-FFF2-40B4-BE49-F238E27FC236}">
                <a16:creationId xmlns:a16="http://schemas.microsoft.com/office/drawing/2014/main" id="{54F9A8E4-98F9-2B32-BABD-0368F915D5A6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201B5A05-FE12-9265-CA97-D1CE9FC2B0F7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8" name="Forma Livre: Forma 7">
              <a:extLst>
                <a:ext uri="{FF2B5EF4-FFF2-40B4-BE49-F238E27FC236}">
                  <a16:creationId xmlns:a16="http://schemas.microsoft.com/office/drawing/2014/main" id="{06F8FA76-22C6-A588-BCC5-DEF8401C460E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0C3C431E-FB0A-1794-A089-622D5E5BD4BA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10" name="Imagem 9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A39873CE-55E6-698F-D270-014661588299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4" name="Agrupar 3">
            <a:extLst>
              <a:ext uri="{FF2B5EF4-FFF2-40B4-BE49-F238E27FC236}">
                <a16:creationId xmlns:a16="http://schemas.microsoft.com/office/drawing/2014/main" id="{DB078FFC-DEFD-B186-A472-F32AC5E985F8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5" name="Imagem 4" descr="Logotipo&#10;&#10;O conteúdo gerado por IA pode estar incorreto.">
              <a:extLst>
                <a:ext uri="{FF2B5EF4-FFF2-40B4-BE49-F238E27FC236}">
                  <a16:creationId xmlns:a16="http://schemas.microsoft.com/office/drawing/2014/main" id="{9E37A737-BCA1-E010-551E-A5609EB10F4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6" name="Imagem 5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60135674-6D53-26A9-2040-84A3B87A2511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7" name="Imagem 6" descr="Ícone&#10;&#10;O conteúdo gerado por IA pode estar incorreto.">
            <a:extLst>
              <a:ext uri="{FF2B5EF4-FFF2-40B4-BE49-F238E27FC236}">
                <a16:creationId xmlns:a16="http://schemas.microsoft.com/office/drawing/2014/main" id="{80BD4A9C-426A-6C6C-4EFC-510A585134CD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48076255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zul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Agrupar 1">
            <a:extLst>
              <a:ext uri="{FF2B5EF4-FFF2-40B4-BE49-F238E27FC236}">
                <a16:creationId xmlns:a16="http://schemas.microsoft.com/office/drawing/2014/main" id="{08EE9D87-5D9F-6FD7-5F0E-AA6020EAECDF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4" name="Imagem 3" descr="Logotipo&#10;&#10;O conteúdo gerado por IA pode estar incorreto.">
              <a:extLst>
                <a:ext uri="{FF2B5EF4-FFF2-40B4-BE49-F238E27FC236}">
                  <a16:creationId xmlns:a16="http://schemas.microsoft.com/office/drawing/2014/main" id="{8826823E-4000-878D-FD12-2DB789B9355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5" name="Imagem 4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6B74141F-BE81-277D-33DF-358FCC4F30F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280148760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scarlate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4" name="Agrupar 3">
            <a:extLst>
              <a:ext uri="{FF2B5EF4-FFF2-40B4-BE49-F238E27FC236}">
                <a16:creationId xmlns:a16="http://schemas.microsoft.com/office/drawing/2014/main" id="{8B4A7522-3B8C-76F6-BF6E-B53685D2733C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6665B865-AF9D-8D79-37F4-99F71889D9B5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10" name="Forma Livre: Forma 9">
              <a:extLst>
                <a:ext uri="{FF2B5EF4-FFF2-40B4-BE49-F238E27FC236}">
                  <a16:creationId xmlns:a16="http://schemas.microsoft.com/office/drawing/2014/main" id="{F023A795-80C4-A8BA-4E47-E2360549F356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11" name="Imagem 10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0DC75751-CDC1-BBC1-3847-201A62A20197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6" name="Agrupar 5">
            <a:extLst>
              <a:ext uri="{FF2B5EF4-FFF2-40B4-BE49-F238E27FC236}">
                <a16:creationId xmlns:a16="http://schemas.microsoft.com/office/drawing/2014/main" id="{0B789E51-085E-9009-19F1-AA1A011EE1BC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7" name="Imagem 6" descr="Logotipo&#10;&#10;O conteúdo gerado por IA pode estar incorreto.">
              <a:extLst>
                <a:ext uri="{FF2B5EF4-FFF2-40B4-BE49-F238E27FC236}">
                  <a16:creationId xmlns:a16="http://schemas.microsoft.com/office/drawing/2014/main" id="{BA1966F6-CF57-95EB-8DA4-11E4E4CFBD4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8" name="Imagem 7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23FE8E0D-452D-E2CA-D6ED-2FBCE7D5A79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" name="Imagem 1" descr="Ícone&#10;&#10;O conteúdo gerado por IA pode estar incorreto.">
            <a:extLst>
              <a:ext uri="{FF2B5EF4-FFF2-40B4-BE49-F238E27FC236}">
                <a16:creationId xmlns:a16="http://schemas.microsoft.com/office/drawing/2014/main" id="{BC011E91-B1CC-F0B8-96A7-AF737C4CF4C9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927896274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oxo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rgbClr val="9400D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rgbClr val="9400D3"/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5" name="Imagem 4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1D89F58C-7E17-3CE1-2877-2B83DB450D93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10" name="Imagem 9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B2371C84-4739-C82E-884C-A83163DD5A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2" name="Imagem 1" descr="Logotipo&#10;&#10;O conteúdo gerado por IA pode estar incorreto.">
            <a:extLst>
              <a:ext uri="{FF2B5EF4-FFF2-40B4-BE49-F238E27FC236}">
                <a16:creationId xmlns:a16="http://schemas.microsoft.com/office/drawing/2014/main" id="{9A2EDE4D-F1C8-27C6-D2DC-53A88FB34732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3" name="Imagem 2" descr="Logotipo&#10;&#10;O conteúdo gerado por IA pode estar incorreto.">
            <a:extLst>
              <a:ext uri="{FF2B5EF4-FFF2-40B4-BE49-F238E27FC236}">
                <a16:creationId xmlns:a16="http://schemas.microsoft.com/office/drawing/2014/main" id="{9B7B1333-1A97-0438-1E28-0194F8AE132F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  <p:pic>
        <p:nvPicPr>
          <p:cNvPr id="6" name="Imagem 5" descr="Ícone&#10;&#10;O conteúdo gerado por IA pode estar incorreto.">
            <a:extLst>
              <a:ext uri="{FF2B5EF4-FFF2-40B4-BE49-F238E27FC236}">
                <a16:creationId xmlns:a16="http://schemas.microsoft.com/office/drawing/2014/main" id="{D2976F84-8A66-7799-7858-8E7936D14ED9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214" y="4232553"/>
            <a:ext cx="3105150" cy="24880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59087901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oxo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Agrupar 1">
            <a:extLst>
              <a:ext uri="{FF2B5EF4-FFF2-40B4-BE49-F238E27FC236}">
                <a16:creationId xmlns:a16="http://schemas.microsoft.com/office/drawing/2014/main" id="{C39F46E8-E55C-E112-C2D9-4B3A34D06FAC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4" name="Imagem 3" descr="Logotipo&#10;&#10;O conteúdo gerado por IA pode estar incorreto.">
              <a:extLst>
                <a:ext uri="{FF2B5EF4-FFF2-40B4-BE49-F238E27FC236}">
                  <a16:creationId xmlns:a16="http://schemas.microsoft.com/office/drawing/2014/main" id="{FB652741-94D7-CCB1-77D3-1F690EDA4A3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5" name="Imagem 4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2CA2CCF4-6BD7-4555-7384-BC39770B90E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201184977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oxo_De_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tângulo: Cantos Arredondados 19">
            <a:extLst>
              <a:ext uri="{FF2B5EF4-FFF2-40B4-BE49-F238E27FC236}">
                <a16:creationId xmlns:a16="http://schemas.microsoft.com/office/drawing/2014/main" id="{54F9A8E4-98F9-2B32-BABD-0368F915D5A6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9400D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3" name="Forma Livre: Forma 2">
            <a:extLst>
              <a:ext uri="{FF2B5EF4-FFF2-40B4-BE49-F238E27FC236}">
                <a16:creationId xmlns:a16="http://schemas.microsoft.com/office/drawing/2014/main" id="{E7328165-9425-3F75-1FBF-8EC500CAF5BF}"/>
              </a:ext>
            </a:extLst>
          </p:cNvPr>
          <p:cNvSpPr>
            <a:spLocks/>
          </p:cNvSpPr>
          <p:nvPr userDrawn="1"/>
        </p:nvSpPr>
        <p:spPr>
          <a:xfrm>
            <a:off x="91489" y="106499"/>
            <a:ext cx="985421" cy="1354179"/>
          </a:xfrm>
          <a:custGeom>
            <a:avLst/>
            <a:gdLst>
              <a:gd name="connsiteX0" fmla="*/ 1543050 w 3952875"/>
              <a:gd name="connsiteY0" fmla="*/ 0 h 5372100"/>
              <a:gd name="connsiteX1" fmla="*/ 1666875 w 3952875"/>
              <a:gd name="connsiteY1" fmla="*/ 885825 h 5372100"/>
              <a:gd name="connsiteX2" fmla="*/ 1352550 w 3952875"/>
              <a:gd name="connsiteY2" fmla="*/ 1009650 h 5372100"/>
              <a:gd name="connsiteX3" fmla="*/ 1133475 w 3952875"/>
              <a:gd name="connsiteY3" fmla="*/ 1181100 h 5372100"/>
              <a:gd name="connsiteX4" fmla="*/ 962025 w 3952875"/>
              <a:gd name="connsiteY4" fmla="*/ 1514475 h 5372100"/>
              <a:gd name="connsiteX5" fmla="*/ 752475 w 3952875"/>
              <a:gd name="connsiteY5" fmla="*/ 1504950 h 5372100"/>
              <a:gd name="connsiteX6" fmla="*/ 314325 w 3952875"/>
              <a:gd name="connsiteY6" fmla="*/ 1428750 h 5372100"/>
              <a:gd name="connsiteX7" fmla="*/ 123825 w 3952875"/>
              <a:gd name="connsiteY7" fmla="*/ 1352550 h 5372100"/>
              <a:gd name="connsiteX8" fmla="*/ 38100 w 3952875"/>
              <a:gd name="connsiteY8" fmla="*/ 1628775 h 5372100"/>
              <a:gd name="connsiteX9" fmla="*/ 0 w 3952875"/>
              <a:gd name="connsiteY9" fmla="*/ 1952625 h 5372100"/>
              <a:gd name="connsiteX10" fmla="*/ 38100 w 3952875"/>
              <a:gd name="connsiteY10" fmla="*/ 2228850 h 5372100"/>
              <a:gd name="connsiteX11" fmla="*/ 133350 w 3952875"/>
              <a:gd name="connsiteY11" fmla="*/ 2495550 h 5372100"/>
              <a:gd name="connsiteX12" fmla="*/ 971550 w 3952875"/>
              <a:gd name="connsiteY12" fmla="*/ 2324100 h 5372100"/>
              <a:gd name="connsiteX13" fmla="*/ 1133475 w 3952875"/>
              <a:gd name="connsiteY13" fmla="*/ 2657475 h 5372100"/>
              <a:gd name="connsiteX14" fmla="*/ 1638300 w 3952875"/>
              <a:gd name="connsiteY14" fmla="*/ 3038475 h 5372100"/>
              <a:gd name="connsiteX15" fmla="*/ 1600200 w 3952875"/>
              <a:gd name="connsiteY15" fmla="*/ 4895850 h 5372100"/>
              <a:gd name="connsiteX16" fmla="*/ 1476375 w 3952875"/>
              <a:gd name="connsiteY16" fmla="*/ 5372100 h 5372100"/>
              <a:gd name="connsiteX17" fmla="*/ 2609850 w 3952875"/>
              <a:gd name="connsiteY17" fmla="*/ 5324475 h 5372100"/>
              <a:gd name="connsiteX18" fmla="*/ 2447925 w 3952875"/>
              <a:gd name="connsiteY18" fmla="*/ 4829175 h 5372100"/>
              <a:gd name="connsiteX19" fmla="*/ 2476500 w 3952875"/>
              <a:gd name="connsiteY19" fmla="*/ 3038475 h 5372100"/>
              <a:gd name="connsiteX20" fmla="*/ 3171825 w 3952875"/>
              <a:gd name="connsiteY20" fmla="*/ 2333625 h 5372100"/>
              <a:gd name="connsiteX21" fmla="*/ 3952875 w 3952875"/>
              <a:gd name="connsiteY21" fmla="*/ 2476500 h 5372100"/>
              <a:gd name="connsiteX22" fmla="*/ 3952875 w 3952875"/>
              <a:gd name="connsiteY22" fmla="*/ 1323975 h 5372100"/>
              <a:gd name="connsiteX23" fmla="*/ 3209925 w 3952875"/>
              <a:gd name="connsiteY23" fmla="*/ 1476375 h 5372100"/>
              <a:gd name="connsiteX24" fmla="*/ 3209925 w 3952875"/>
              <a:gd name="connsiteY24" fmla="*/ 1390650 h 5372100"/>
              <a:gd name="connsiteX25" fmla="*/ 3629025 w 3952875"/>
              <a:gd name="connsiteY25" fmla="*/ 1343025 h 5372100"/>
              <a:gd name="connsiteX26" fmla="*/ 3228975 w 3952875"/>
              <a:gd name="connsiteY26" fmla="*/ 1333500 h 5372100"/>
              <a:gd name="connsiteX27" fmla="*/ 3276600 w 3952875"/>
              <a:gd name="connsiteY27" fmla="*/ 1171575 h 5372100"/>
              <a:gd name="connsiteX28" fmla="*/ 3857625 w 3952875"/>
              <a:gd name="connsiteY28" fmla="*/ 971550 h 5372100"/>
              <a:gd name="connsiteX29" fmla="*/ 3248025 w 3952875"/>
              <a:gd name="connsiteY29" fmla="*/ 1114425 h 5372100"/>
              <a:gd name="connsiteX30" fmla="*/ 3124200 w 3952875"/>
              <a:gd name="connsiteY30" fmla="*/ 1028700 h 5372100"/>
              <a:gd name="connsiteX31" fmla="*/ 3286125 w 3952875"/>
              <a:gd name="connsiteY31" fmla="*/ 866775 h 5372100"/>
              <a:gd name="connsiteX32" fmla="*/ 3600450 w 3952875"/>
              <a:gd name="connsiteY32" fmla="*/ 838200 h 5372100"/>
              <a:gd name="connsiteX33" fmla="*/ 3133725 w 3952875"/>
              <a:gd name="connsiteY33" fmla="*/ 847725 h 5372100"/>
              <a:gd name="connsiteX34" fmla="*/ 3228975 w 3952875"/>
              <a:gd name="connsiteY34" fmla="*/ 514350 h 5372100"/>
              <a:gd name="connsiteX35" fmla="*/ 3067050 w 3952875"/>
              <a:gd name="connsiteY35" fmla="*/ 819150 h 5372100"/>
              <a:gd name="connsiteX36" fmla="*/ 2943225 w 3952875"/>
              <a:gd name="connsiteY36" fmla="*/ 819150 h 5372100"/>
              <a:gd name="connsiteX37" fmla="*/ 2990850 w 3952875"/>
              <a:gd name="connsiteY37" fmla="*/ 609600 h 5372100"/>
              <a:gd name="connsiteX38" fmla="*/ 2819400 w 3952875"/>
              <a:gd name="connsiteY38" fmla="*/ 828675 h 5372100"/>
              <a:gd name="connsiteX39" fmla="*/ 2819400 w 3952875"/>
              <a:gd name="connsiteY39" fmla="*/ 752475 h 5372100"/>
              <a:gd name="connsiteX40" fmla="*/ 2743200 w 3952875"/>
              <a:gd name="connsiteY40" fmla="*/ 742950 h 5372100"/>
              <a:gd name="connsiteX41" fmla="*/ 2733675 w 3952875"/>
              <a:gd name="connsiteY41" fmla="*/ 504825 h 5372100"/>
              <a:gd name="connsiteX42" fmla="*/ 2657475 w 3952875"/>
              <a:gd name="connsiteY42" fmla="*/ 752475 h 5372100"/>
              <a:gd name="connsiteX43" fmla="*/ 2533650 w 3952875"/>
              <a:gd name="connsiteY43" fmla="*/ 781050 h 5372100"/>
              <a:gd name="connsiteX44" fmla="*/ 2486025 w 3952875"/>
              <a:gd name="connsiteY44" fmla="*/ 714375 h 5372100"/>
              <a:gd name="connsiteX45" fmla="*/ 2457450 w 3952875"/>
              <a:gd name="connsiteY45" fmla="*/ 533400 h 5372100"/>
              <a:gd name="connsiteX46" fmla="*/ 2581275 w 3952875"/>
              <a:gd name="connsiteY46" fmla="*/ 0 h 5372100"/>
              <a:gd name="connsiteX47" fmla="*/ 1543050 w 3952875"/>
              <a:gd name="connsiteY47" fmla="*/ 0 h 537210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66875 w 3952875"/>
              <a:gd name="connsiteY2" fmla="*/ 101917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08250 w 3952875"/>
              <a:gd name="connsiteY47" fmla="*/ 415925 h 5505450"/>
              <a:gd name="connsiteX48" fmla="*/ 2581275 w 3952875"/>
              <a:gd name="connsiteY48" fmla="*/ 133350 h 5505450"/>
              <a:gd name="connsiteX49" fmla="*/ 2012950 w 3952875"/>
              <a:gd name="connsiteY49" fmla="*/ 0 h 5505450"/>
              <a:gd name="connsiteX50" fmla="*/ 1476375 w 3952875"/>
              <a:gd name="connsiteY50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69131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71788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59906 w 3952875"/>
              <a:gd name="connsiteY36" fmla="*/ 93345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33737 w 3952875"/>
              <a:gd name="connsiteY24" fmla="*/ 1652588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0494 w 3952875"/>
              <a:gd name="connsiteY23" fmla="*/ 1485900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4090999"/>
              <a:gd name="connsiteY0" fmla="*/ 133350 h 5505450"/>
              <a:gd name="connsiteX1" fmla="*/ 1609725 w 4090999"/>
              <a:gd name="connsiteY1" fmla="*/ 546100 h 5505450"/>
              <a:gd name="connsiteX2" fmla="*/ 1631950 w 4090999"/>
              <a:gd name="connsiteY2" fmla="*/ 974725 h 5505450"/>
              <a:gd name="connsiteX3" fmla="*/ 1352550 w 4090999"/>
              <a:gd name="connsiteY3" fmla="*/ 1143000 h 5505450"/>
              <a:gd name="connsiteX4" fmla="*/ 1133475 w 4090999"/>
              <a:gd name="connsiteY4" fmla="*/ 1314450 h 5505450"/>
              <a:gd name="connsiteX5" fmla="*/ 962025 w 4090999"/>
              <a:gd name="connsiteY5" fmla="*/ 1647825 h 5505450"/>
              <a:gd name="connsiteX6" fmla="*/ 752475 w 4090999"/>
              <a:gd name="connsiteY6" fmla="*/ 1638300 h 5505450"/>
              <a:gd name="connsiteX7" fmla="*/ 314325 w 4090999"/>
              <a:gd name="connsiteY7" fmla="*/ 1562100 h 5505450"/>
              <a:gd name="connsiteX8" fmla="*/ 123825 w 4090999"/>
              <a:gd name="connsiteY8" fmla="*/ 1485900 h 5505450"/>
              <a:gd name="connsiteX9" fmla="*/ 38100 w 4090999"/>
              <a:gd name="connsiteY9" fmla="*/ 1762125 h 5505450"/>
              <a:gd name="connsiteX10" fmla="*/ 0 w 4090999"/>
              <a:gd name="connsiteY10" fmla="*/ 2085975 h 5505450"/>
              <a:gd name="connsiteX11" fmla="*/ 38100 w 4090999"/>
              <a:gd name="connsiteY11" fmla="*/ 2362200 h 5505450"/>
              <a:gd name="connsiteX12" fmla="*/ 133350 w 4090999"/>
              <a:gd name="connsiteY12" fmla="*/ 2628900 h 5505450"/>
              <a:gd name="connsiteX13" fmla="*/ 971550 w 4090999"/>
              <a:gd name="connsiteY13" fmla="*/ 2457450 h 5505450"/>
              <a:gd name="connsiteX14" fmla="*/ 1133475 w 4090999"/>
              <a:gd name="connsiteY14" fmla="*/ 2790825 h 5505450"/>
              <a:gd name="connsiteX15" fmla="*/ 1638300 w 4090999"/>
              <a:gd name="connsiteY15" fmla="*/ 3171825 h 5505450"/>
              <a:gd name="connsiteX16" fmla="*/ 1600200 w 4090999"/>
              <a:gd name="connsiteY16" fmla="*/ 5029200 h 5505450"/>
              <a:gd name="connsiteX17" fmla="*/ 1476375 w 4090999"/>
              <a:gd name="connsiteY17" fmla="*/ 5505450 h 5505450"/>
              <a:gd name="connsiteX18" fmla="*/ 2609850 w 4090999"/>
              <a:gd name="connsiteY18" fmla="*/ 5457825 h 5505450"/>
              <a:gd name="connsiteX19" fmla="*/ 2447925 w 4090999"/>
              <a:gd name="connsiteY19" fmla="*/ 4962525 h 5505450"/>
              <a:gd name="connsiteX20" fmla="*/ 2476500 w 4090999"/>
              <a:gd name="connsiteY20" fmla="*/ 3171825 h 5505450"/>
              <a:gd name="connsiteX21" fmla="*/ 3171825 w 4090999"/>
              <a:gd name="connsiteY21" fmla="*/ 2466975 h 5505450"/>
              <a:gd name="connsiteX22" fmla="*/ 3952875 w 4090999"/>
              <a:gd name="connsiteY22" fmla="*/ 2609850 h 5505450"/>
              <a:gd name="connsiteX23" fmla="*/ 4090988 w 4090999"/>
              <a:gd name="connsiteY23" fmla="*/ 2007394 h 5505450"/>
              <a:gd name="connsiteX24" fmla="*/ 3950494 w 4090999"/>
              <a:gd name="connsiteY24" fmla="*/ 1485900 h 5505450"/>
              <a:gd name="connsiteX25" fmla="*/ 3243262 w 4090999"/>
              <a:gd name="connsiteY25" fmla="*/ 1626395 h 5505450"/>
              <a:gd name="connsiteX26" fmla="*/ 3221831 w 4090999"/>
              <a:gd name="connsiteY26" fmla="*/ 1552575 h 5505450"/>
              <a:gd name="connsiteX27" fmla="*/ 3636169 w 4090999"/>
              <a:gd name="connsiteY27" fmla="*/ 1466850 h 5505450"/>
              <a:gd name="connsiteX28" fmla="*/ 3248025 w 4090999"/>
              <a:gd name="connsiteY28" fmla="*/ 1466850 h 5505450"/>
              <a:gd name="connsiteX29" fmla="*/ 3295650 w 4090999"/>
              <a:gd name="connsiteY29" fmla="*/ 1321593 h 5505450"/>
              <a:gd name="connsiteX30" fmla="*/ 3529013 w 4090999"/>
              <a:gd name="connsiteY30" fmla="*/ 1235869 h 5505450"/>
              <a:gd name="connsiteX31" fmla="*/ 3857625 w 4090999"/>
              <a:gd name="connsiteY31" fmla="*/ 1104900 h 5505450"/>
              <a:gd name="connsiteX32" fmla="*/ 3281363 w 4090999"/>
              <a:gd name="connsiteY32" fmla="*/ 1235869 h 5505450"/>
              <a:gd name="connsiteX33" fmla="*/ 3181350 w 4090999"/>
              <a:gd name="connsiteY33" fmla="*/ 1178719 h 5505450"/>
              <a:gd name="connsiteX34" fmla="*/ 3262313 w 4090999"/>
              <a:gd name="connsiteY34" fmla="*/ 1023938 h 5505450"/>
              <a:gd name="connsiteX35" fmla="*/ 3590925 w 4090999"/>
              <a:gd name="connsiteY35" fmla="*/ 971550 h 5505450"/>
              <a:gd name="connsiteX36" fmla="*/ 3171825 w 4090999"/>
              <a:gd name="connsiteY36" fmla="*/ 952500 h 5505450"/>
              <a:gd name="connsiteX37" fmla="*/ 3157538 w 4090999"/>
              <a:gd name="connsiteY37" fmla="*/ 816769 h 5505450"/>
              <a:gd name="connsiteX38" fmla="*/ 3228975 w 4090999"/>
              <a:gd name="connsiteY38" fmla="*/ 647700 h 5505450"/>
              <a:gd name="connsiteX39" fmla="*/ 3059906 w 4090999"/>
              <a:gd name="connsiteY39" fmla="*/ 933450 h 5505450"/>
              <a:gd name="connsiteX40" fmla="*/ 2926557 w 4090999"/>
              <a:gd name="connsiteY40" fmla="*/ 947738 h 5505450"/>
              <a:gd name="connsiteX41" fmla="*/ 2978944 w 4090999"/>
              <a:gd name="connsiteY41" fmla="*/ 735806 h 5505450"/>
              <a:gd name="connsiteX42" fmla="*/ 2883694 w 4090999"/>
              <a:gd name="connsiteY42" fmla="*/ 950119 h 5505450"/>
              <a:gd name="connsiteX43" fmla="*/ 2836069 w 4090999"/>
              <a:gd name="connsiteY43" fmla="*/ 954881 h 5505450"/>
              <a:gd name="connsiteX44" fmla="*/ 2836068 w 4090999"/>
              <a:gd name="connsiteY44" fmla="*/ 881062 h 5505450"/>
              <a:gd name="connsiteX45" fmla="*/ 2731293 w 4090999"/>
              <a:gd name="connsiteY45" fmla="*/ 871537 h 5505450"/>
              <a:gd name="connsiteX46" fmla="*/ 2743200 w 4090999"/>
              <a:gd name="connsiteY46" fmla="*/ 669131 h 5505450"/>
              <a:gd name="connsiteX47" fmla="*/ 2664619 w 4090999"/>
              <a:gd name="connsiteY47" fmla="*/ 864394 h 5505450"/>
              <a:gd name="connsiteX48" fmla="*/ 2533650 w 4090999"/>
              <a:gd name="connsiteY48" fmla="*/ 914400 h 5505450"/>
              <a:gd name="connsiteX49" fmla="*/ 2486025 w 4090999"/>
              <a:gd name="connsiteY49" fmla="*/ 847725 h 5505450"/>
              <a:gd name="connsiteX50" fmla="*/ 2470150 w 4090999"/>
              <a:gd name="connsiteY50" fmla="*/ 739775 h 5505450"/>
              <a:gd name="connsiteX51" fmla="*/ 2543175 w 4090999"/>
              <a:gd name="connsiteY51" fmla="*/ 533400 h 5505450"/>
              <a:gd name="connsiteX52" fmla="*/ 2524125 w 4090999"/>
              <a:gd name="connsiteY52" fmla="*/ 358775 h 5505450"/>
              <a:gd name="connsiteX53" fmla="*/ 2619375 w 4090999"/>
              <a:gd name="connsiteY53" fmla="*/ 146050 h 5505450"/>
              <a:gd name="connsiteX54" fmla="*/ 2012950 w 4090999"/>
              <a:gd name="connsiteY54" fmla="*/ 0 h 5505450"/>
              <a:gd name="connsiteX55" fmla="*/ 1476375 w 4090999"/>
              <a:gd name="connsiteY55" fmla="*/ 133350 h 5505450"/>
              <a:gd name="connsiteX0" fmla="*/ 1476375 w 4091095"/>
              <a:gd name="connsiteY0" fmla="*/ 133350 h 5505450"/>
              <a:gd name="connsiteX1" fmla="*/ 1609725 w 4091095"/>
              <a:gd name="connsiteY1" fmla="*/ 546100 h 5505450"/>
              <a:gd name="connsiteX2" fmla="*/ 1631950 w 4091095"/>
              <a:gd name="connsiteY2" fmla="*/ 974725 h 5505450"/>
              <a:gd name="connsiteX3" fmla="*/ 1352550 w 4091095"/>
              <a:gd name="connsiteY3" fmla="*/ 1143000 h 5505450"/>
              <a:gd name="connsiteX4" fmla="*/ 1133475 w 4091095"/>
              <a:gd name="connsiteY4" fmla="*/ 1314450 h 5505450"/>
              <a:gd name="connsiteX5" fmla="*/ 962025 w 4091095"/>
              <a:gd name="connsiteY5" fmla="*/ 1647825 h 5505450"/>
              <a:gd name="connsiteX6" fmla="*/ 752475 w 4091095"/>
              <a:gd name="connsiteY6" fmla="*/ 1638300 h 5505450"/>
              <a:gd name="connsiteX7" fmla="*/ 314325 w 4091095"/>
              <a:gd name="connsiteY7" fmla="*/ 1562100 h 5505450"/>
              <a:gd name="connsiteX8" fmla="*/ 123825 w 4091095"/>
              <a:gd name="connsiteY8" fmla="*/ 1485900 h 5505450"/>
              <a:gd name="connsiteX9" fmla="*/ 38100 w 4091095"/>
              <a:gd name="connsiteY9" fmla="*/ 1762125 h 5505450"/>
              <a:gd name="connsiteX10" fmla="*/ 0 w 4091095"/>
              <a:gd name="connsiteY10" fmla="*/ 2085975 h 5505450"/>
              <a:gd name="connsiteX11" fmla="*/ 38100 w 4091095"/>
              <a:gd name="connsiteY11" fmla="*/ 2362200 h 5505450"/>
              <a:gd name="connsiteX12" fmla="*/ 133350 w 4091095"/>
              <a:gd name="connsiteY12" fmla="*/ 2628900 h 5505450"/>
              <a:gd name="connsiteX13" fmla="*/ 971550 w 4091095"/>
              <a:gd name="connsiteY13" fmla="*/ 2457450 h 5505450"/>
              <a:gd name="connsiteX14" fmla="*/ 1133475 w 4091095"/>
              <a:gd name="connsiteY14" fmla="*/ 2790825 h 5505450"/>
              <a:gd name="connsiteX15" fmla="*/ 1638300 w 4091095"/>
              <a:gd name="connsiteY15" fmla="*/ 3171825 h 5505450"/>
              <a:gd name="connsiteX16" fmla="*/ 1600200 w 4091095"/>
              <a:gd name="connsiteY16" fmla="*/ 5029200 h 5505450"/>
              <a:gd name="connsiteX17" fmla="*/ 1476375 w 4091095"/>
              <a:gd name="connsiteY17" fmla="*/ 5505450 h 5505450"/>
              <a:gd name="connsiteX18" fmla="*/ 2609850 w 4091095"/>
              <a:gd name="connsiteY18" fmla="*/ 5457825 h 5505450"/>
              <a:gd name="connsiteX19" fmla="*/ 2447925 w 4091095"/>
              <a:gd name="connsiteY19" fmla="*/ 4962525 h 5505450"/>
              <a:gd name="connsiteX20" fmla="*/ 2476500 w 4091095"/>
              <a:gd name="connsiteY20" fmla="*/ 3171825 h 5505450"/>
              <a:gd name="connsiteX21" fmla="*/ 3171825 w 4091095"/>
              <a:gd name="connsiteY21" fmla="*/ 2466975 h 5505450"/>
              <a:gd name="connsiteX22" fmla="*/ 3952875 w 4091095"/>
              <a:gd name="connsiteY22" fmla="*/ 2609850 h 5505450"/>
              <a:gd name="connsiteX23" fmla="*/ 4090988 w 4091095"/>
              <a:gd name="connsiteY23" fmla="*/ 2007394 h 5505450"/>
              <a:gd name="connsiteX24" fmla="*/ 3950494 w 4091095"/>
              <a:gd name="connsiteY24" fmla="*/ 1485900 h 5505450"/>
              <a:gd name="connsiteX25" fmla="*/ 3243262 w 4091095"/>
              <a:gd name="connsiteY25" fmla="*/ 1626395 h 5505450"/>
              <a:gd name="connsiteX26" fmla="*/ 3221831 w 4091095"/>
              <a:gd name="connsiteY26" fmla="*/ 1552575 h 5505450"/>
              <a:gd name="connsiteX27" fmla="*/ 3636169 w 4091095"/>
              <a:gd name="connsiteY27" fmla="*/ 1466850 h 5505450"/>
              <a:gd name="connsiteX28" fmla="*/ 3248025 w 4091095"/>
              <a:gd name="connsiteY28" fmla="*/ 1466850 h 5505450"/>
              <a:gd name="connsiteX29" fmla="*/ 3295650 w 4091095"/>
              <a:gd name="connsiteY29" fmla="*/ 1321593 h 5505450"/>
              <a:gd name="connsiteX30" fmla="*/ 3529013 w 4091095"/>
              <a:gd name="connsiteY30" fmla="*/ 1235869 h 5505450"/>
              <a:gd name="connsiteX31" fmla="*/ 3857625 w 4091095"/>
              <a:gd name="connsiteY31" fmla="*/ 1104900 h 5505450"/>
              <a:gd name="connsiteX32" fmla="*/ 3281363 w 4091095"/>
              <a:gd name="connsiteY32" fmla="*/ 1235869 h 5505450"/>
              <a:gd name="connsiteX33" fmla="*/ 3181350 w 4091095"/>
              <a:gd name="connsiteY33" fmla="*/ 1178719 h 5505450"/>
              <a:gd name="connsiteX34" fmla="*/ 3262313 w 4091095"/>
              <a:gd name="connsiteY34" fmla="*/ 1023938 h 5505450"/>
              <a:gd name="connsiteX35" fmla="*/ 3590925 w 4091095"/>
              <a:gd name="connsiteY35" fmla="*/ 971550 h 5505450"/>
              <a:gd name="connsiteX36" fmla="*/ 3171825 w 4091095"/>
              <a:gd name="connsiteY36" fmla="*/ 952500 h 5505450"/>
              <a:gd name="connsiteX37" fmla="*/ 3157538 w 4091095"/>
              <a:gd name="connsiteY37" fmla="*/ 816769 h 5505450"/>
              <a:gd name="connsiteX38" fmla="*/ 3228975 w 4091095"/>
              <a:gd name="connsiteY38" fmla="*/ 647700 h 5505450"/>
              <a:gd name="connsiteX39" fmla="*/ 3059906 w 4091095"/>
              <a:gd name="connsiteY39" fmla="*/ 933450 h 5505450"/>
              <a:gd name="connsiteX40" fmla="*/ 2926557 w 4091095"/>
              <a:gd name="connsiteY40" fmla="*/ 947738 h 5505450"/>
              <a:gd name="connsiteX41" fmla="*/ 2978944 w 4091095"/>
              <a:gd name="connsiteY41" fmla="*/ 735806 h 5505450"/>
              <a:gd name="connsiteX42" fmla="*/ 2883694 w 4091095"/>
              <a:gd name="connsiteY42" fmla="*/ 950119 h 5505450"/>
              <a:gd name="connsiteX43" fmla="*/ 2836069 w 4091095"/>
              <a:gd name="connsiteY43" fmla="*/ 954881 h 5505450"/>
              <a:gd name="connsiteX44" fmla="*/ 2836068 w 4091095"/>
              <a:gd name="connsiteY44" fmla="*/ 881062 h 5505450"/>
              <a:gd name="connsiteX45" fmla="*/ 2731293 w 4091095"/>
              <a:gd name="connsiteY45" fmla="*/ 871537 h 5505450"/>
              <a:gd name="connsiteX46" fmla="*/ 2743200 w 4091095"/>
              <a:gd name="connsiteY46" fmla="*/ 669131 h 5505450"/>
              <a:gd name="connsiteX47" fmla="*/ 2664619 w 4091095"/>
              <a:gd name="connsiteY47" fmla="*/ 864394 h 5505450"/>
              <a:gd name="connsiteX48" fmla="*/ 2533650 w 4091095"/>
              <a:gd name="connsiteY48" fmla="*/ 914400 h 5505450"/>
              <a:gd name="connsiteX49" fmla="*/ 2486025 w 4091095"/>
              <a:gd name="connsiteY49" fmla="*/ 847725 h 5505450"/>
              <a:gd name="connsiteX50" fmla="*/ 2470150 w 4091095"/>
              <a:gd name="connsiteY50" fmla="*/ 739775 h 5505450"/>
              <a:gd name="connsiteX51" fmla="*/ 2543175 w 4091095"/>
              <a:gd name="connsiteY51" fmla="*/ 533400 h 5505450"/>
              <a:gd name="connsiteX52" fmla="*/ 2524125 w 4091095"/>
              <a:gd name="connsiteY52" fmla="*/ 358775 h 5505450"/>
              <a:gd name="connsiteX53" fmla="*/ 2619375 w 4091095"/>
              <a:gd name="connsiteY53" fmla="*/ 146050 h 5505450"/>
              <a:gd name="connsiteX54" fmla="*/ 2012950 w 4091095"/>
              <a:gd name="connsiteY54" fmla="*/ 0 h 5505450"/>
              <a:gd name="connsiteX55" fmla="*/ 1476375 w 4091095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0494 w 4091059"/>
              <a:gd name="connsiteY22" fmla="*/ 2616994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002756 w 4091059"/>
              <a:gd name="connsiteY21" fmla="*/ 2724150 h 5505450"/>
              <a:gd name="connsiteX22" fmla="*/ 3171825 w 4091059"/>
              <a:gd name="connsiteY22" fmla="*/ 2466975 h 5505450"/>
              <a:gd name="connsiteX23" fmla="*/ 3950494 w 4091059"/>
              <a:gd name="connsiteY23" fmla="*/ 2616994 h 5505450"/>
              <a:gd name="connsiteX24" fmla="*/ 4090988 w 4091059"/>
              <a:gd name="connsiteY24" fmla="*/ 2007394 h 5505450"/>
              <a:gd name="connsiteX25" fmla="*/ 3950494 w 4091059"/>
              <a:gd name="connsiteY25" fmla="*/ 1485900 h 5505450"/>
              <a:gd name="connsiteX26" fmla="*/ 3243262 w 4091059"/>
              <a:gd name="connsiteY26" fmla="*/ 1626395 h 5505450"/>
              <a:gd name="connsiteX27" fmla="*/ 3221831 w 4091059"/>
              <a:gd name="connsiteY27" fmla="*/ 1552575 h 5505450"/>
              <a:gd name="connsiteX28" fmla="*/ 3636169 w 4091059"/>
              <a:gd name="connsiteY28" fmla="*/ 1466850 h 5505450"/>
              <a:gd name="connsiteX29" fmla="*/ 3248025 w 4091059"/>
              <a:gd name="connsiteY29" fmla="*/ 1466850 h 5505450"/>
              <a:gd name="connsiteX30" fmla="*/ 3295650 w 4091059"/>
              <a:gd name="connsiteY30" fmla="*/ 1321593 h 5505450"/>
              <a:gd name="connsiteX31" fmla="*/ 3529013 w 4091059"/>
              <a:gd name="connsiteY31" fmla="*/ 1235869 h 5505450"/>
              <a:gd name="connsiteX32" fmla="*/ 3857625 w 4091059"/>
              <a:gd name="connsiteY32" fmla="*/ 1104900 h 5505450"/>
              <a:gd name="connsiteX33" fmla="*/ 3281363 w 4091059"/>
              <a:gd name="connsiteY33" fmla="*/ 1235869 h 5505450"/>
              <a:gd name="connsiteX34" fmla="*/ 3181350 w 4091059"/>
              <a:gd name="connsiteY34" fmla="*/ 1178719 h 5505450"/>
              <a:gd name="connsiteX35" fmla="*/ 3262313 w 4091059"/>
              <a:gd name="connsiteY35" fmla="*/ 1023938 h 5505450"/>
              <a:gd name="connsiteX36" fmla="*/ 3590925 w 4091059"/>
              <a:gd name="connsiteY36" fmla="*/ 971550 h 5505450"/>
              <a:gd name="connsiteX37" fmla="*/ 3171825 w 4091059"/>
              <a:gd name="connsiteY37" fmla="*/ 952500 h 5505450"/>
              <a:gd name="connsiteX38" fmla="*/ 3157538 w 4091059"/>
              <a:gd name="connsiteY38" fmla="*/ 816769 h 5505450"/>
              <a:gd name="connsiteX39" fmla="*/ 3228975 w 4091059"/>
              <a:gd name="connsiteY39" fmla="*/ 647700 h 5505450"/>
              <a:gd name="connsiteX40" fmla="*/ 3059906 w 4091059"/>
              <a:gd name="connsiteY40" fmla="*/ 933450 h 5505450"/>
              <a:gd name="connsiteX41" fmla="*/ 2926557 w 4091059"/>
              <a:gd name="connsiteY41" fmla="*/ 947738 h 5505450"/>
              <a:gd name="connsiteX42" fmla="*/ 2978944 w 4091059"/>
              <a:gd name="connsiteY42" fmla="*/ 735806 h 5505450"/>
              <a:gd name="connsiteX43" fmla="*/ 2883694 w 4091059"/>
              <a:gd name="connsiteY43" fmla="*/ 950119 h 5505450"/>
              <a:gd name="connsiteX44" fmla="*/ 2836069 w 4091059"/>
              <a:gd name="connsiteY44" fmla="*/ 954881 h 5505450"/>
              <a:gd name="connsiteX45" fmla="*/ 2836068 w 4091059"/>
              <a:gd name="connsiteY45" fmla="*/ 881062 h 5505450"/>
              <a:gd name="connsiteX46" fmla="*/ 2731293 w 4091059"/>
              <a:gd name="connsiteY46" fmla="*/ 871537 h 5505450"/>
              <a:gd name="connsiteX47" fmla="*/ 2743200 w 4091059"/>
              <a:gd name="connsiteY47" fmla="*/ 669131 h 5505450"/>
              <a:gd name="connsiteX48" fmla="*/ 2664619 w 4091059"/>
              <a:gd name="connsiteY48" fmla="*/ 864394 h 5505450"/>
              <a:gd name="connsiteX49" fmla="*/ 2533650 w 4091059"/>
              <a:gd name="connsiteY49" fmla="*/ 914400 h 5505450"/>
              <a:gd name="connsiteX50" fmla="*/ 2486025 w 4091059"/>
              <a:gd name="connsiteY50" fmla="*/ 847725 h 5505450"/>
              <a:gd name="connsiteX51" fmla="*/ 2470150 w 4091059"/>
              <a:gd name="connsiteY51" fmla="*/ 739775 h 5505450"/>
              <a:gd name="connsiteX52" fmla="*/ 2543175 w 4091059"/>
              <a:gd name="connsiteY52" fmla="*/ 533400 h 5505450"/>
              <a:gd name="connsiteX53" fmla="*/ 2524125 w 4091059"/>
              <a:gd name="connsiteY53" fmla="*/ 358775 h 5505450"/>
              <a:gd name="connsiteX54" fmla="*/ 2619375 w 4091059"/>
              <a:gd name="connsiteY54" fmla="*/ 146050 h 5505450"/>
              <a:gd name="connsiteX55" fmla="*/ 2012950 w 4091059"/>
              <a:gd name="connsiteY55" fmla="*/ 0 h 5505450"/>
              <a:gd name="connsiteX56" fmla="*/ 1476375 w 4091059"/>
              <a:gd name="connsiteY5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812256 w 4091059"/>
              <a:gd name="connsiteY21" fmla="*/ 2940844 h 5505450"/>
              <a:gd name="connsiteX22" fmla="*/ 3002756 w 4091059"/>
              <a:gd name="connsiteY22" fmla="*/ 2724150 h 5505450"/>
              <a:gd name="connsiteX23" fmla="*/ 3171825 w 4091059"/>
              <a:gd name="connsiteY23" fmla="*/ 2466975 h 5505450"/>
              <a:gd name="connsiteX24" fmla="*/ 3950494 w 4091059"/>
              <a:gd name="connsiteY24" fmla="*/ 2616994 h 5505450"/>
              <a:gd name="connsiteX25" fmla="*/ 4090988 w 4091059"/>
              <a:gd name="connsiteY25" fmla="*/ 2007394 h 5505450"/>
              <a:gd name="connsiteX26" fmla="*/ 3950494 w 4091059"/>
              <a:gd name="connsiteY26" fmla="*/ 1485900 h 5505450"/>
              <a:gd name="connsiteX27" fmla="*/ 3243262 w 4091059"/>
              <a:gd name="connsiteY27" fmla="*/ 1626395 h 5505450"/>
              <a:gd name="connsiteX28" fmla="*/ 3221831 w 4091059"/>
              <a:gd name="connsiteY28" fmla="*/ 1552575 h 5505450"/>
              <a:gd name="connsiteX29" fmla="*/ 3636169 w 4091059"/>
              <a:gd name="connsiteY29" fmla="*/ 1466850 h 5505450"/>
              <a:gd name="connsiteX30" fmla="*/ 3248025 w 4091059"/>
              <a:gd name="connsiteY30" fmla="*/ 1466850 h 5505450"/>
              <a:gd name="connsiteX31" fmla="*/ 3295650 w 4091059"/>
              <a:gd name="connsiteY31" fmla="*/ 1321593 h 5505450"/>
              <a:gd name="connsiteX32" fmla="*/ 3529013 w 4091059"/>
              <a:gd name="connsiteY32" fmla="*/ 1235869 h 5505450"/>
              <a:gd name="connsiteX33" fmla="*/ 3857625 w 4091059"/>
              <a:gd name="connsiteY33" fmla="*/ 1104900 h 5505450"/>
              <a:gd name="connsiteX34" fmla="*/ 3281363 w 4091059"/>
              <a:gd name="connsiteY34" fmla="*/ 1235869 h 5505450"/>
              <a:gd name="connsiteX35" fmla="*/ 3181350 w 4091059"/>
              <a:gd name="connsiteY35" fmla="*/ 1178719 h 5505450"/>
              <a:gd name="connsiteX36" fmla="*/ 3262313 w 4091059"/>
              <a:gd name="connsiteY36" fmla="*/ 1023938 h 5505450"/>
              <a:gd name="connsiteX37" fmla="*/ 3590925 w 4091059"/>
              <a:gd name="connsiteY37" fmla="*/ 971550 h 5505450"/>
              <a:gd name="connsiteX38" fmla="*/ 3171825 w 4091059"/>
              <a:gd name="connsiteY38" fmla="*/ 952500 h 5505450"/>
              <a:gd name="connsiteX39" fmla="*/ 3157538 w 4091059"/>
              <a:gd name="connsiteY39" fmla="*/ 816769 h 5505450"/>
              <a:gd name="connsiteX40" fmla="*/ 3228975 w 4091059"/>
              <a:gd name="connsiteY40" fmla="*/ 647700 h 5505450"/>
              <a:gd name="connsiteX41" fmla="*/ 3059906 w 4091059"/>
              <a:gd name="connsiteY41" fmla="*/ 933450 h 5505450"/>
              <a:gd name="connsiteX42" fmla="*/ 2926557 w 4091059"/>
              <a:gd name="connsiteY42" fmla="*/ 947738 h 5505450"/>
              <a:gd name="connsiteX43" fmla="*/ 2978944 w 4091059"/>
              <a:gd name="connsiteY43" fmla="*/ 735806 h 5505450"/>
              <a:gd name="connsiteX44" fmla="*/ 2883694 w 4091059"/>
              <a:gd name="connsiteY44" fmla="*/ 950119 h 5505450"/>
              <a:gd name="connsiteX45" fmla="*/ 2836069 w 4091059"/>
              <a:gd name="connsiteY45" fmla="*/ 954881 h 5505450"/>
              <a:gd name="connsiteX46" fmla="*/ 2836068 w 4091059"/>
              <a:gd name="connsiteY46" fmla="*/ 881062 h 5505450"/>
              <a:gd name="connsiteX47" fmla="*/ 2731293 w 4091059"/>
              <a:gd name="connsiteY47" fmla="*/ 871537 h 5505450"/>
              <a:gd name="connsiteX48" fmla="*/ 2743200 w 4091059"/>
              <a:gd name="connsiteY48" fmla="*/ 669131 h 5505450"/>
              <a:gd name="connsiteX49" fmla="*/ 2664619 w 4091059"/>
              <a:gd name="connsiteY49" fmla="*/ 864394 h 5505450"/>
              <a:gd name="connsiteX50" fmla="*/ 2533650 w 4091059"/>
              <a:gd name="connsiteY50" fmla="*/ 914400 h 5505450"/>
              <a:gd name="connsiteX51" fmla="*/ 2486025 w 4091059"/>
              <a:gd name="connsiteY51" fmla="*/ 847725 h 5505450"/>
              <a:gd name="connsiteX52" fmla="*/ 2470150 w 4091059"/>
              <a:gd name="connsiteY52" fmla="*/ 739775 h 5505450"/>
              <a:gd name="connsiteX53" fmla="*/ 2543175 w 4091059"/>
              <a:gd name="connsiteY53" fmla="*/ 533400 h 5505450"/>
              <a:gd name="connsiteX54" fmla="*/ 2524125 w 4091059"/>
              <a:gd name="connsiteY54" fmla="*/ 358775 h 5505450"/>
              <a:gd name="connsiteX55" fmla="*/ 2619375 w 4091059"/>
              <a:gd name="connsiteY55" fmla="*/ 146050 h 5505450"/>
              <a:gd name="connsiteX56" fmla="*/ 2012950 w 4091059"/>
              <a:gd name="connsiteY56" fmla="*/ 0 h 5505450"/>
              <a:gd name="connsiteX57" fmla="*/ 1476375 w 4091059"/>
              <a:gd name="connsiteY5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812256 w 4091059"/>
              <a:gd name="connsiteY22" fmla="*/ 2940844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95575 w 4091059"/>
              <a:gd name="connsiteY22" fmla="*/ 271938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19375 w 4091059"/>
              <a:gd name="connsiteY21" fmla="*/ 3398044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4238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16994 w 4091059"/>
              <a:gd name="connsiteY22" fmla="*/ 3419475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83644 w 4091059"/>
              <a:gd name="connsiteY21" fmla="*/ 3309937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31256 w 4091059"/>
              <a:gd name="connsiteY21" fmla="*/ 3171825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76513 w 4091059"/>
              <a:gd name="connsiteY22" fmla="*/ 3390900 h 5505450"/>
              <a:gd name="connsiteX23" fmla="*/ 2624138 w 4091059"/>
              <a:gd name="connsiteY23" fmla="*/ 3421856 h 5505450"/>
              <a:gd name="connsiteX24" fmla="*/ 2576513 w 4091059"/>
              <a:gd name="connsiteY24" fmla="*/ 3224212 h 5505450"/>
              <a:gd name="connsiteX25" fmla="*/ 2686050 w 4091059"/>
              <a:gd name="connsiteY25" fmla="*/ 3019425 h 5505450"/>
              <a:gd name="connsiteX26" fmla="*/ 2686050 w 4091059"/>
              <a:gd name="connsiteY26" fmla="*/ 2695575 h 5505450"/>
              <a:gd name="connsiteX27" fmla="*/ 2747963 w 4091059"/>
              <a:gd name="connsiteY27" fmla="*/ 2993232 h 5505450"/>
              <a:gd name="connsiteX28" fmla="*/ 3002756 w 4091059"/>
              <a:gd name="connsiteY28" fmla="*/ 2724150 h 5505450"/>
              <a:gd name="connsiteX29" fmla="*/ 3171825 w 4091059"/>
              <a:gd name="connsiteY29" fmla="*/ 2466975 h 5505450"/>
              <a:gd name="connsiteX30" fmla="*/ 3950494 w 4091059"/>
              <a:gd name="connsiteY30" fmla="*/ 2616994 h 5505450"/>
              <a:gd name="connsiteX31" fmla="*/ 4090988 w 4091059"/>
              <a:gd name="connsiteY31" fmla="*/ 2007394 h 5505450"/>
              <a:gd name="connsiteX32" fmla="*/ 3950494 w 4091059"/>
              <a:gd name="connsiteY32" fmla="*/ 1485900 h 5505450"/>
              <a:gd name="connsiteX33" fmla="*/ 3243262 w 4091059"/>
              <a:gd name="connsiteY33" fmla="*/ 1626395 h 5505450"/>
              <a:gd name="connsiteX34" fmla="*/ 3221831 w 4091059"/>
              <a:gd name="connsiteY34" fmla="*/ 1552575 h 5505450"/>
              <a:gd name="connsiteX35" fmla="*/ 3636169 w 4091059"/>
              <a:gd name="connsiteY35" fmla="*/ 1466850 h 5505450"/>
              <a:gd name="connsiteX36" fmla="*/ 3248025 w 4091059"/>
              <a:gd name="connsiteY36" fmla="*/ 1466850 h 5505450"/>
              <a:gd name="connsiteX37" fmla="*/ 3295650 w 4091059"/>
              <a:gd name="connsiteY37" fmla="*/ 1321593 h 5505450"/>
              <a:gd name="connsiteX38" fmla="*/ 3529013 w 4091059"/>
              <a:gd name="connsiteY38" fmla="*/ 1235869 h 5505450"/>
              <a:gd name="connsiteX39" fmla="*/ 3857625 w 4091059"/>
              <a:gd name="connsiteY39" fmla="*/ 1104900 h 5505450"/>
              <a:gd name="connsiteX40" fmla="*/ 3281363 w 4091059"/>
              <a:gd name="connsiteY40" fmla="*/ 1235869 h 5505450"/>
              <a:gd name="connsiteX41" fmla="*/ 3181350 w 4091059"/>
              <a:gd name="connsiteY41" fmla="*/ 1178719 h 5505450"/>
              <a:gd name="connsiteX42" fmla="*/ 3262313 w 4091059"/>
              <a:gd name="connsiteY42" fmla="*/ 1023938 h 5505450"/>
              <a:gd name="connsiteX43" fmla="*/ 3590925 w 4091059"/>
              <a:gd name="connsiteY43" fmla="*/ 971550 h 5505450"/>
              <a:gd name="connsiteX44" fmla="*/ 3171825 w 4091059"/>
              <a:gd name="connsiteY44" fmla="*/ 952500 h 5505450"/>
              <a:gd name="connsiteX45" fmla="*/ 3157538 w 4091059"/>
              <a:gd name="connsiteY45" fmla="*/ 816769 h 5505450"/>
              <a:gd name="connsiteX46" fmla="*/ 3228975 w 4091059"/>
              <a:gd name="connsiteY46" fmla="*/ 647700 h 5505450"/>
              <a:gd name="connsiteX47" fmla="*/ 3059906 w 4091059"/>
              <a:gd name="connsiteY47" fmla="*/ 933450 h 5505450"/>
              <a:gd name="connsiteX48" fmla="*/ 2926557 w 4091059"/>
              <a:gd name="connsiteY48" fmla="*/ 947738 h 5505450"/>
              <a:gd name="connsiteX49" fmla="*/ 2978944 w 4091059"/>
              <a:gd name="connsiteY49" fmla="*/ 735806 h 5505450"/>
              <a:gd name="connsiteX50" fmla="*/ 2883694 w 4091059"/>
              <a:gd name="connsiteY50" fmla="*/ 950119 h 5505450"/>
              <a:gd name="connsiteX51" fmla="*/ 2836069 w 4091059"/>
              <a:gd name="connsiteY51" fmla="*/ 954881 h 5505450"/>
              <a:gd name="connsiteX52" fmla="*/ 2836068 w 4091059"/>
              <a:gd name="connsiteY52" fmla="*/ 881062 h 5505450"/>
              <a:gd name="connsiteX53" fmla="*/ 2731293 w 4091059"/>
              <a:gd name="connsiteY53" fmla="*/ 871537 h 5505450"/>
              <a:gd name="connsiteX54" fmla="*/ 2743200 w 4091059"/>
              <a:gd name="connsiteY54" fmla="*/ 669131 h 5505450"/>
              <a:gd name="connsiteX55" fmla="*/ 2664619 w 4091059"/>
              <a:gd name="connsiteY55" fmla="*/ 864394 h 5505450"/>
              <a:gd name="connsiteX56" fmla="*/ 2533650 w 4091059"/>
              <a:gd name="connsiteY56" fmla="*/ 914400 h 5505450"/>
              <a:gd name="connsiteX57" fmla="*/ 2486025 w 4091059"/>
              <a:gd name="connsiteY57" fmla="*/ 847725 h 5505450"/>
              <a:gd name="connsiteX58" fmla="*/ 2470150 w 4091059"/>
              <a:gd name="connsiteY58" fmla="*/ 739775 h 5505450"/>
              <a:gd name="connsiteX59" fmla="*/ 2543175 w 4091059"/>
              <a:gd name="connsiteY59" fmla="*/ 533400 h 5505450"/>
              <a:gd name="connsiteX60" fmla="*/ 2524125 w 4091059"/>
              <a:gd name="connsiteY60" fmla="*/ 358775 h 5505450"/>
              <a:gd name="connsiteX61" fmla="*/ 2619375 w 4091059"/>
              <a:gd name="connsiteY61" fmla="*/ 146050 h 5505450"/>
              <a:gd name="connsiteX62" fmla="*/ 2012950 w 4091059"/>
              <a:gd name="connsiteY62" fmla="*/ 0 h 5505450"/>
              <a:gd name="connsiteX63" fmla="*/ 1476375 w 4091059"/>
              <a:gd name="connsiteY63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0313 w 4091059"/>
              <a:gd name="connsiteY21" fmla="*/ 3259930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2688 w 4091059"/>
              <a:gd name="connsiteY21" fmla="*/ 3355181 h 5505450"/>
              <a:gd name="connsiteX22" fmla="*/ 2500313 w 4091059"/>
              <a:gd name="connsiteY22" fmla="*/ 3259930 h 5505450"/>
              <a:gd name="connsiteX23" fmla="*/ 2550319 w 4091059"/>
              <a:gd name="connsiteY23" fmla="*/ 3255169 h 5505450"/>
              <a:gd name="connsiteX24" fmla="*/ 2576513 w 4091059"/>
              <a:gd name="connsiteY24" fmla="*/ 3390900 h 5505450"/>
              <a:gd name="connsiteX25" fmla="*/ 2624138 w 4091059"/>
              <a:gd name="connsiteY25" fmla="*/ 3421856 h 5505450"/>
              <a:gd name="connsiteX26" fmla="*/ 2576513 w 4091059"/>
              <a:gd name="connsiteY26" fmla="*/ 3224212 h 5505450"/>
              <a:gd name="connsiteX27" fmla="*/ 2686050 w 4091059"/>
              <a:gd name="connsiteY27" fmla="*/ 3019425 h 5505450"/>
              <a:gd name="connsiteX28" fmla="*/ 2686050 w 4091059"/>
              <a:gd name="connsiteY28" fmla="*/ 2695575 h 5505450"/>
              <a:gd name="connsiteX29" fmla="*/ 2747963 w 4091059"/>
              <a:gd name="connsiteY29" fmla="*/ 2993232 h 5505450"/>
              <a:gd name="connsiteX30" fmla="*/ 3002756 w 4091059"/>
              <a:gd name="connsiteY30" fmla="*/ 2724150 h 5505450"/>
              <a:gd name="connsiteX31" fmla="*/ 3171825 w 4091059"/>
              <a:gd name="connsiteY31" fmla="*/ 2466975 h 5505450"/>
              <a:gd name="connsiteX32" fmla="*/ 3950494 w 4091059"/>
              <a:gd name="connsiteY32" fmla="*/ 2616994 h 5505450"/>
              <a:gd name="connsiteX33" fmla="*/ 4090988 w 4091059"/>
              <a:gd name="connsiteY33" fmla="*/ 2007394 h 5505450"/>
              <a:gd name="connsiteX34" fmla="*/ 3950494 w 4091059"/>
              <a:gd name="connsiteY34" fmla="*/ 1485900 h 5505450"/>
              <a:gd name="connsiteX35" fmla="*/ 3243262 w 4091059"/>
              <a:gd name="connsiteY35" fmla="*/ 1626395 h 5505450"/>
              <a:gd name="connsiteX36" fmla="*/ 3221831 w 4091059"/>
              <a:gd name="connsiteY36" fmla="*/ 1552575 h 5505450"/>
              <a:gd name="connsiteX37" fmla="*/ 3636169 w 4091059"/>
              <a:gd name="connsiteY37" fmla="*/ 1466850 h 5505450"/>
              <a:gd name="connsiteX38" fmla="*/ 3248025 w 4091059"/>
              <a:gd name="connsiteY38" fmla="*/ 1466850 h 5505450"/>
              <a:gd name="connsiteX39" fmla="*/ 3295650 w 4091059"/>
              <a:gd name="connsiteY39" fmla="*/ 1321593 h 5505450"/>
              <a:gd name="connsiteX40" fmla="*/ 3529013 w 4091059"/>
              <a:gd name="connsiteY40" fmla="*/ 1235869 h 5505450"/>
              <a:gd name="connsiteX41" fmla="*/ 3857625 w 4091059"/>
              <a:gd name="connsiteY41" fmla="*/ 1104900 h 5505450"/>
              <a:gd name="connsiteX42" fmla="*/ 3281363 w 4091059"/>
              <a:gd name="connsiteY42" fmla="*/ 1235869 h 5505450"/>
              <a:gd name="connsiteX43" fmla="*/ 3181350 w 4091059"/>
              <a:gd name="connsiteY43" fmla="*/ 1178719 h 5505450"/>
              <a:gd name="connsiteX44" fmla="*/ 3262313 w 4091059"/>
              <a:gd name="connsiteY44" fmla="*/ 1023938 h 5505450"/>
              <a:gd name="connsiteX45" fmla="*/ 3590925 w 4091059"/>
              <a:gd name="connsiteY45" fmla="*/ 971550 h 5505450"/>
              <a:gd name="connsiteX46" fmla="*/ 3171825 w 4091059"/>
              <a:gd name="connsiteY46" fmla="*/ 952500 h 5505450"/>
              <a:gd name="connsiteX47" fmla="*/ 3157538 w 4091059"/>
              <a:gd name="connsiteY47" fmla="*/ 816769 h 5505450"/>
              <a:gd name="connsiteX48" fmla="*/ 3228975 w 4091059"/>
              <a:gd name="connsiteY48" fmla="*/ 647700 h 5505450"/>
              <a:gd name="connsiteX49" fmla="*/ 3059906 w 4091059"/>
              <a:gd name="connsiteY49" fmla="*/ 933450 h 5505450"/>
              <a:gd name="connsiteX50" fmla="*/ 2926557 w 4091059"/>
              <a:gd name="connsiteY50" fmla="*/ 947738 h 5505450"/>
              <a:gd name="connsiteX51" fmla="*/ 2978944 w 4091059"/>
              <a:gd name="connsiteY51" fmla="*/ 735806 h 5505450"/>
              <a:gd name="connsiteX52" fmla="*/ 2883694 w 4091059"/>
              <a:gd name="connsiteY52" fmla="*/ 950119 h 5505450"/>
              <a:gd name="connsiteX53" fmla="*/ 2836069 w 4091059"/>
              <a:gd name="connsiteY53" fmla="*/ 954881 h 5505450"/>
              <a:gd name="connsiteX54" fmla="*/ 2836068 w 4091059"/>
              <a:gd name="connsiteY54" fmla="*/ 881062 h 5505450"/>
              <a:gd name="connsiteX55" fmla="*/ 2731293 w 4091059"/>
              <a:gd name="connsiteY55" fmla="*/ 871537 h 5505450"/>
              <a:gd name="connsiteX56" fmla="*/ 2743200 w 4091059"/>
              <a:gd name="connsiteY56" fmla="*/ 669131 h 5505450"/>
              <a:gd name="connsiteX57" fmla="*/ 2664619 w 4091059"/>
              <a:gd name="connsiteY57" fmla="*/ 864394 h 5505450"/>
              <a:gd name="connsiteX58" fmla="*/ 2533650 w 4091059"/>
              <a:gd name="connsiteY58" fmla="*/ 914400 h 5505450"/>
              <a:gd name="connsiteX59" fmla="*/ 2486025 w 4091059"/>
              <a:gd name="connsiteY59" fmla="*/ 847725 h 5505450"/>
              <a:gd name="connsiteX60" fmla="*/ 2470150 w 4091059"/>
              <a:gd name="connsiteY60" fmla="*/ 739775 h 5505450"/>
              <a:gd name="connsiteX61" fmla="*/ 2543175 w 4091059"/>
              <a:gd name="connsiteY61" fmla="*/ 533400 h 5505450"/>
              <a:gd name="connsiteX62" fmla="*/ 2524125 w 4091059"/>
              <a:gd name="connsiteY62" fmla="*/ 358775 h 5505450"/>
              <a:gd name="connsiteX63" fmla="*/ 2619375 w 4091059"/>
              <a:gd name="connsiteY63" fmla="*/ 146050 h 5505450"/>
              <a:gd name="connsiteX64" fmla="*/ 2012950 w 4091059"/>
              <a:gd name="connsiteY64" fmla="*/ 0 h 5505450"/>
              <a:gd name="connsiteX65" fmla="*/ 1476375 w 4091059"/>
              <a:gd name="connsiteY6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5068 w 4091059"/>
              <a:gd name="connsiteY21" fmla="*/ 3390900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00299 w 4091059"/>
              <a:gd name="connsiteY21" fmla="*/ 3457575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66988 w 4091059"/>
              <a:gd name="connsiteY21" fmla="*/ 3431381 h 5505450"/>
              <a:gd name="connsiteX22" fmla="*/ 2469355 w 4091059"/>
              <a:gd name="connsiteY22" fmla="*/ 3431382 h 5505450"/>
              <a:gd name="connsiteX23" fmla="*/ 2466975 w 4091059"/>
              <a:gd name="connsiteY23" fmla="*/ 3288506 h 5505450"/>
              <a:gd name="connsiteX24" fmla="*/ 2500313 w 4091059"/>
              <a:gd name="connsiteY24" fmla="*/ 3259930 h 5505450"/>
              <a:gd name="connsiteX25" fmla="*/ 2550319 w 4091059"/>
              <a:gd name="connsiteY25" fmla="*/ 3255169 h 5505450"/>
              <a:gd name="connsiteX26" fmla="*/ 2576513 w 4091059"/>
              <a:gd name="connsiteY26" fmla="*/ 3390900 h 5505450"/>
              <a:gd name="connsiteX27" fmla="*/ 2624138 w 4091059"/>
              <a:gd name="connsiteY27" fmla="*/ 3421856 h 5505450"/>
              <a:gd name="connsiteX28" fmla="*/ 2576513 w 4091059"/>
              <a:gd name="connsiteY28" fmla="*/ 3224212 h 5505450"/>
              <a:gd name="connsiteX29" fmla="*/ 2686050 w 4091059"/>
              <a:gd name="connsiteY29" fmla="*/ 3019425 h 5505450"/>
              <a:gd name="connsiteX30" fmla="*/ 2686050 w 4091059"/>
              <a:gd name="connsiteY30" fmla="*/ 2695575 h 5505450"/>
              <a:gd name="connsiteX31" fmla="*/ 2747963 w 4091059"/>
              <a:gd name="connsiteY31" fmla="*/ 2993232 h 5505450"/>
              <a:gd name="connsiteX32" fmla="*/ 3002756 w 4091059"/>
              <a:gd name="connsiteY32" fmla="*/ 2724150 h 5505450"/>
              <a:gd name="connsiteX33" fmla="*/ 3171825 w 4091059"/>
              <a:gd name="connsiteY33" fmla="*/ 2466975 h 5505450"/>
              <a:gd name="connsiteX34" fmla="*/ 3950494 w 4091059"/>
              <a:gd name="connsiteY34" fmla="*/ 2616994 h 5505450"/>
              <a:gd name="connsiteX35" fmla="*/ 4090988 w 4091059"/>
              <a:gd name="connsiteY35" fmla="*/ 2007394 h 5505450"/>
              <a:gd name="connsiteX36" fmla="*/ 3950494 w 4091059"/>
              <a:gd name="connsiteY36" fmla="*/ 1485900 h 5505450"/>
              <a:gd name="connsiteX37" fmla="*/ 3243262 w 4091059"/>
              <a:gd name="connsiteY37" fmla="*/ 1626395 h 5505450"/>
              <a:gd name="connsiteX38" fmla="*/ 3221831 w 4091059"/>
              <a:gd name="connsiteY38" fmla="*/ 1552575 h 5505450"/>
              <a:gd name="connsiteX39" fmla="*/ 3636169 w 4091059"/>
              <a:gd name="connsiteY39" fmla="*/ 1466850 h 5505450"/>
              <a:gd name="connsiteX40" fmla="*/ 3248025 w 4091059"/>
              <a:gd name="connsiteY40" fmla="*/ 1466850 h 5505450"/>
              <a:gd name="connsiteX41" fmla="*/ 3295650 w 4091059"/>
              <a:gd name="connsiteY41" fmla="*/ 1321593 h 5505450"/>
              <a:gd name="connsiteX42" fmla="*/ 3529013 w 4091059"/>
              <a:gd name="connsiteY42" fmla="*/ 1235869 h 5505450"/>
              <a:gd name="connsiteX43" fmla="*/ 3857625 w 4091059"/>
              <a:gd name="connsiteY43" fmla="*/ 1104900 h 5505450"/>
              <a:gd name="connsiteX44" fmla="*/ 3281363 w 4091059"/>
              <a:gd name="connsiteY44" fmla="*/ 1235869 h 5505450"/>
              <a:gd name="connsiteX45" fmla="*/ 3181350 w 4091059"/>
              <a:gd name="connsiteY45" fmla="*/ 1178719 h 5505450"/>
              <a:gd name="connsiteX46" fmla="*/ 3262313 w 4091059"/>
              <a:gd name="connsiteY46" fmla="*/ 1023938 h 5505450"/>
              <a:gd name="connsiteX47" fmla="*/ 3590925 w 4091059"/>
              <a:gd name="connsiteY47" fmla="*/ 971550 h 5505450"/>
              <a:gd name="connsiteX48" fmla="*/ 3171825 w 4091059"/>
              <a:gd name="connsiteY48" fmla="*/ 952500 h 5505450"/>
              <a:gd name="connsiteX49" fmla="*/ 3157538 w 4091059"/>
              <a:gd name="connsiteY49" fmla="*/ 816769 h 5505450"/>
              <a:gd name="connsiteX50" fmla="*/ 3228975 w 4091059"/>
              <a:gd name="connsiteY50" fmla="*/ 647700 h 5505450"/>
              <a:gd name="connsiteX51" fmla="*/ 3059906 w 4091059"/>
              <a:gd name="connsiteY51" fmla="*/ 933450 h 5505450"/>
              <a:gd name="connsiteX52" fmla="*/ 2926557 w 4091059"/>
              <a:gd name="connsiteY52" fmla="*/ 947738 h 5505450"/>
              <a:gd name="connsiteX53" fmla="*/ 2978944 w 4091059"/>
              <a:gd name="connsiteY53" fmla="*/ 735806 h 5505450"/>
              <a:gd name="connsiteX54" fmla="*/ 2883694 w 4091059"/>
              <a:gd name="connsiteY54" fmla="*/ 950119 h 5505450"/>
              <a:gd name="connsiteX55" fmla="*/ 2836069 w 4091059"/>
              <a:gd name="connsiteY55" fmla="*/ 954881 h 5505450"/>
              <a:gd name="connsiteX56" fmla="*/ 2836068 w 4091059"/>
              <a:gd name="connsiteY56" fmla="*/ 881062 h 5505450"/>
              <a:gd name="connsiteX57" fmla="*/ 2731293 w 4091059"/>
              <a:gd name="connsiteY57" fmla="*/ 871537 h 5505450"/>
              <a:gd name="connsiteX58" fmla="*/ 2743200 w 4091059"/>
              <a:gd name="connsiteY58" fmla="*/ 669131 h 5505450"/>
              <a:gd name="connsiteX59" fmla="*/ 2664619 w 4091059"/>
              <a:gd name="connsiteY59" fmla="*/ 864394 h 5505450"/>
              <a:gd name="connsiteX60" fmla="*/ 2533650 w 4091059"/>
              <a:gd name="connsiteY60" fmla="*/ 914400 h 5505450"/>
              <a:gd name="connsiteX61" fmla="*/ 2486025 w 4091059"/>
              <a:gd name="connsiteY61" fmla="*/ 847725 h 5505450"/>
              <a:gd name="connsiteX62" fmla="*/ 2470150 w 4091059"/>
              <a:gd name="connsiteY62" fmla="*/ 739775 h 5505450"/>
              <a:gd name="connsiteX63" fmla="*/ 2543175 w 4091059"/>
              <a:gd name="connsiteY63" fmla="*/ 533400 h 5505450"/>
              <a:gd name="connsiteX64" fmla="*/ 2524125 w 4091059"/>
              <a:gd name="connsiteY64" fmla="*/ 358775 h 5505450"/>
              <a:gd name="connsiteX65" fmla="*/ 2619375 w 4091059"/>
              <a:gd name="connsiteY65" fmla="*/ 146050 h 5505450"/>
              <a:gd name="connsiteX66" fmla="*/ 2012950 w 4091059"/>
              <a:gd name="connsiteY66" fmla="*/ 0 h 5505450"/>
              <a:gd name="connsiteX67" fmla="*/ 1476375 w 4091059"/>
              <a:gd name="connsiteY6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497932 w 4091059"/>
              <a:gd name="connsiteY22" fmla="*/ 3500438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4594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9356 w 4091059"/>
              <a:gd name="connsiteY20" fmla="*/ 4117181 h 5505450"/>
              <a:gd name="connsiteX21" fmla="*/ 2464594 w 4091059"/>
              <a:gd name="connsiteY21" fmla="*/ 3767138 h 5505450"/>
              <a:gd name="connsiteX22" fmla="*/ 2526506 w 4091059"/>
              <a:gd name="connsiteY22" fmla="*/ 3557587 h 5505450"/>
              <a:gd name="connsiteX23" fmla="*/ 2509838 w 4091059"/>
              <a:gd name="connsiteY23" fmla="*/ 3467101 h 5505450"/>
              <a:gd name="connsiteX24" fmla="*/ 2469355 w 4091059"/>
              <a:gd name="connsiteY24" fmla="*/ 3431382 h 5505450"/>
              <a:gd name="connsiteX25" fmla="*/ 2466975 w 4091059"/>
              <a:gd name="connsiteY25" fmla="*/ 3288506 h 5505450"/>
              <a:gd name="connsiteX26" fmla="*/ 2500313 w 4091059"/>
              <a:gd name="connsiteY26" fmla="*/ 3259930 h 5505450"/>
              <a:gd name="connsiteX27" fmla="*/ 2550319 w 4091059"/>
              <a:gd name="connsiteY27" fmla="*/ 3255169 h 5505450"/>
              <a:gd name="connsiteX28" fmla="*/ 2576513 w 4091059"/>
              <a:gd name="connsiteY28" fmla="*/ 3390900 h 5505450"/>
              <a:gd name="connsiteX29" fmla="*/ 2624138 w 4091059"/>
              <a:gd name="connsiteY29" fmla="*/ 3421856 h 5505450"/>
              <a:gd name="connsiteX30" fmla="*/ 2576513 w 4091059"/>
              <a:gd name="connsiteY30" fmla="*/ 3224212 h 5505450"/>
              <a:gd name="connsiteX31" fmla="*/ 2686050 w 4091059"/>
              <a:gd name="connsiteY31" fmla="*/ 3019425 h 5505450"/>
              <a:gd name="connsiteX32" fmla="*/ 2686050 w 4091059"/>
              <a:gd name="connsiteY32" fmla="*/ 2695575 h 5505450"/>
              <a:gd name="connsiteX33" fmla="*/ 2747963 w 4091059"/>
              <a:gd name="connsiteY33" fmla="*/ 2993232 h 5505450"/>
              <a:gd name="connsiteX34" fmla="*/ 3002756 w 4091059"/>
              <a:gd name="connsiteY34" fmla="*/ 2724150 h 5505450"/>
              <a:gd name="connsiteX35" fmla="*/ 3171825 w 4091059"/>
              <a:gd name="connsiteY35" fmla="*/ 2466975 h 5505450"/>
              <a:gd name="connsiteX36" fmla="*/ 3950494 w 4091059"/>
              <a:gd name="connsiteY36" fmla="*/ 2616994 h 5505450"/>
              <a:gd name="connsiteX37" fmla="*/ 4090988 w 4091059"/>
              <a:gd name="connsiteY37" fmla="*/ 2007394 h 5505450"/>
              <a:gd name="connsiteX38" fmla="*/ 3950494 w 4091059"/>
              <a:gd name="connsiteY38" fmla="*/ 1485900 h 5505450"/>
              <a:gd name="connsiteX39" fmla="*/ 3243262 w 4091059"/>
              <a:gd name="connsiteY39" fmla="*/ 1626395 h 5505450"/>
              <a:gd name="connsiteX40" fmla="*/ 3221831 w 4091059"/>
              <a:gd name="connsiteY40" fmla="*/ 1552575 h 5505450"/>
              <a:gd name="connsiteX41" fmla="*/ 3636169 w 4091059"/>
              <a:gd name="connsiteY41" fmla="*/ 1466850 h 5505450"/>
              <a:gd name="connsiteX42" fmla="*/ 3248025 w 4091059"/>
              <a:gd name="connsiteY42" fmla="*/ 1466850 h 5505450"/>
              <a:gd name="connsiteX43" fmla="*/ 3295650 w 4091059"/>
              <a:gd name="connsiteY43" fmla="*/ 1321593 h 5505450"/>
              <a:gd name="connsiteX44" fmla="*/ 3529013 w 4091059"/>
              <a:gd name="connsiteY44" fmla="*/ 1235869 h 5505450"/>
              <a:gd name="connsiteX45" fmla="*/ 3857625 w 4091059"/>
              <a:gd name="connsiteY45" fmla="*/ 1104900 h 5505450"/>
              <a:gd name="connsiteX46" fmla="*/ 3281363 w 4091059"/>
              <a:gd name="connsiteY46" fmla="*/ 1235869 h 5505450"/>
              <a:gd name="connsiteX47" fmla="*/ 3181350 w 4091059"/>
              <a:gd name="connsiteY47" fmla="*/ 1178719 h 5505450"/>
              <a:gd name="connsiteX48" fmla="*/ 3262313 w 4091059"/>
              <a:gd name="connsiteY48" fmla="*/ 1023938 h 5505450"/>
              <a:gd name="connsiteX49" fmla="*/ 3590925 w 4091059"/>
              <a:gd name="connsiteY49" fmla="*/ 971550 h 5505450"/>
              <a:gd name="connsiteX50" fmla="*/ 3171825 w 4091059"/>
              <a:gd name="connsiteY50" fmla="*/ 952500 h 5505450"/>
              <a:gd name="connsiteX51" fmla="*/ 3157538 w 4091059"/>
              <a:gd name="connsiteY51" fmla="*/ 816769 h 5505450"/>
              <a:gd name="connsiteX52" fmla="*/ 3228975 w 4091059"/>
              <a:gd name="connsiteY52" fmla="*/ 647700 h 5505450"/>
              <a:gd name="connsiteX53" fmla="*/ 3059906 w 4091059"/>
              <a:gd name="connsiteY53" fmla="*/ 933450 h 5505450"/>
              <a:gd name="connsiteX54" fmla="*/ 2926557 w 4091059"/>
              <a:gd name="connsiteY54" fmla="*/ 947738 h 5505450"/>
              <a:gd name="connsiteX55" fmla="*/ 2978944 w 4091059"/>
              <a:gd name="connsiteY55" fmla="*/ 735806 h 5505450"/>
              <a:gd name="connsiteX56" fmla="*/ 2883694 w 4091059"/>
              <a:gd name="connsiteY56" fmla="*/ 950119 h 5505450"/>
              <a:gd name="connsiteX57" fmla="*/ 2836069 w 4091059"/>
              <a:gd name="connsiteY57" fmla="*/ 954881 h 5505450"/>
              <a:gd name="connsiteX58" fmla="*/ 2836068 w 4091059"/>
              <a:gd name="connsiteY58" fmla="*/ 881062 h 5505450"/>
              <a:gd name="connsiteX59" fmla="*/ 2731293 w 4091059"/>
              <a:gd name="connsiteY59" fmla="*/ 871537 h 5505450"/>
              <a:gd name="connsiteX60" fmla="*/ 2743200 w 4091059"/>
              <a:gd name="connsiteY60" fmla="*/ 669131 h 5505450"/>
              <a:gd name="connsiteX61" fmla="*/ 2664619 w 4091059"/>
              <a:gd name="connsiteY61" fmla="*/ 864394 h 5505450"/>
              <a:gd name="connsiteX62" fmla="*/ 2533650 w 4091059"/>
              <a:gd name="connsiteY62" fmla="*/ 914400 h 5505450"/>
              <a:gd name="connsiteX63" fmla="*/ 2486025 w 4091059"/>
              <a:gd name="connsiteY63" fmla="*/ 847725 h 5505450"/>
              <a:gd name="connsiteX64" fmla="*/ 2470150 w 4091059"/>
              <a:gd name="connsiteY64" fmla="*/ 739775 h 5505450"/>
              <a:gd name="connsiteX65" fmla="*/ 2543175 w 4091059"/>
              <a:gd name="connsiteY65" fmla="*/ 533400 h 5505450"/>
              <a:gd name="connsiteX66" fmla="*/ 2524125 w 4091059"/>
              <a:gd name="connsiteY66" fmla="*/ 358775 h 5505450"/>
              <a:gd name="connsiteX67" fmla="*/ 2619375 w 4091059"/>
              <a:gd name="connsiteY67" fmla="*/ 146050 h 5505450"/>
              <a:gd name="connsiteX68" fmla="*/ 2012950 w 4091059"/>
              <a:gd name="connsiteY68" fmla="*/ 0 h 5505450"/>
              <a:gd name="connsiteX69" fmla="*/ 1476375 w 4091059"/>
              <a:gd name="connsiteY6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86025 w 4091059"/>
              <a:gd name="connsiteY19" fmla="*/ 4998244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86025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44625"/>
              <a:gd name="connsiteX1" fmla="*/ 1609725 w 4091059"/>
              <a:gd name="connsiteY1" fmla="*/ 546100 h 5544625"/>
              <a:gd name="connsiteX2" fmla="*/ 1631950 w 4091059"/>
              <a:gd name="connsiteY2" fmla="*/ 974725 h 5544625"/>
              <a:gd name="connsiteX3" fmla="*/ 1352550 w 4091059"/>
              <a:gd name="connsiteY3" fmla="*/ 1143000 h 5544625"/>
              <a:gd name="connsiteX4" fmla="*/ 1133475 w 4091059"/>
              <a:gd name="connsiteY4" fmla="*/ 1314450 h 5544625"/>
              <a:gd name="connsiteX5" fmla="*/ 962025 w 4091059"/>
              <a:gd name="connsiteY5" fmla="*/ 1647825 h 5544625"/>
              <a:gd name="connsiteX6" fmla="*/ 752475 w 4091059"/>
              <a:gd name="connsiteY6" fmla="*/ 1638300 h 5544625"/>
              <a:gd name="connsiteX7" fmla="*/ 314325 w 4091059"/>
              <a:gd name="connsiteY7" fmla="*/ 1562100 h 5544625"/>
              <a:gd name="connsiteX8" fmla="*/ 123825 w 4091059"/>
              <a:gd name="connsiteY8" fmla="*/ 1485900 h 5544625"/>
              <a:gd name="connsiteX9" fmla="*/ 38100 w 4091059"/>
              <a:gd name="connsiteY9" fmla="*/ 1762125 h 5544625"/>
              <a:gd name="connsiteX10" fmla="*/ 0 w 4091059"/>
              <a:gd name="connsiteY10" fmla="*/ 2085975 h 5544625"/>
              <a:gd name="connsiteX11" fmla="*/ 38100 w 4091059"/>
              <a:gd name="connsiteY11" fmla="*/ 2362200 h 5544625"/>
              <a:gd name="connsiteX12" fmla="*/ 133350 w 4091059"/>
              <a:gd name="connsiteY12" fmla="*/ 2628900 h 5544625"/>
              <a:gd name="connsiteX13" fmla="*/ 971550 w 4091059"/>
              <a:gd name="connsiteY13" fmla="*/ 2457450 h 5544625"/>
              <a:gd name="connsiteX14" fmla="*/ 1133475 w 4091059"/>
              <a:gd name="connsiteY14" fmla="*/ 2790825 h 5544625"/>
              <a:gd name="connsiteX15" fmla="*/ 1638300 w 4091059"/>
              <a:gd name="connsiteY15" fmla="*/ 3171825 h 5544625"/>
              <a:gd name="connsiteX16" fmla="*/ 1600200 w 4091059"/>
              <a:gd name="connsiteY16" fmla="*/ 5029200 h 5544625"/>
              <a:gd name="connsiteX17" fmla="*/ 1476375 w 4091059"/>
              <a:gd name="connsiteY17" fmla="*/ 5505450 h 5544625"/>
              <a:gd name="connsiteX18" fmla="*/ 2143125 w 4091059"/>
              <a:gd name="connsiteY18" fmla="*/ 5543550 h 5544625"/>
              <a:gd name="connsiteX19" fmla="*/ 2609850 w 4091059"/>
              <a:gd name="connsiteY19" fmla="*/ 5457825 h 5544625"/>
              <a:gd name="connsiteX20" fmla="*/ 2505075 w 4091059"/>
              <a:gd name="connsiteY20" fmla="*/ 5114925 h 5544625"/>
              <a:gd name="connsiteX21" fmla="*/ 2478881 w 4091059"/>
              <a:gd name="connsiteY21" fmla="*/ 4998244 h 5544625"/>
              <a:gd name="connsiteX22" fmla="*/ 2462213 w 4091059"/>
              <a:gd name="connsiteY22" fmla="*/ 4738688 h 5544625"/>
              <a:gd name="connsiteX23" fmla="*/ 2469356 w 4091059"/>
              <a:gd name="connsiteY23" fmla="*/ 4117181 h 5544625"/>
              <a:gd name="connsiteX24" fmla="*/ 2464594 w 4091059"/>
              <a:gd name="connsiteY24" fmla="*/ 3767138 h 5544625"/>
              <a:gd name="connsiteX25" fmla="*/ 2526506 w 4091059"/>
              <a:gd name="connsiteY25" fmla="*/ 3557587 h 5544625"/>
              <a:gd name="connsiteX26" fmla="*/ 2509838 w 4091059"/>
              <a:gd name="connsiteY26" fmla="*/ 3467101 h 5544625"/>
              <a:gd name="connsiteX27" fmla="*/ 2469355 w 4091059"/>
              <a:gd name="connsiteY27" fmla="*/ 3431382 h 5544625"/>
              <a:gd name="connsiteX28" fmla="*/ 2466975 w 4091059"/>
              <a:gd name="connsiteY28" fmla="*/ 3288506 h 5544625"/>
              <a:gd name="connsiteX29" fmla="*/ 2500313 w 4091059"/>
              <a:gd name="connsiteY29" fmla="*/ 3259930 h 5544625"/>
              <a:gd name="connsiteX30" fmla="*/ 2550319 w 4091059"/>
              <a:gd name="connsiteY30" fmla="*/ 3255169 h 5544625"/>
              <a:gd name="connsiteX31" fmla="*/ 2576513 w 4091059"/>
              <a:gd name="connsiteY31" fmla="*/ 3390900 h 5544625"/>
              <a:gd name="connsiteX32" fmla="*/ 2624138 w 4091059"/>
              <a:gd name="connsiteY32" fmla="*/ 3421856 h 5544625"/>
              <a:gd name="connsiteX33" fmla="*/ 2576513 w 4091059"/>
              <a:gd name="connsiteY33" fmla="*/ 3224212 h 5544625"/>
              <a:gd name="connsiteX34" fmla="*/ 2686050 w 4091059"/>
              <a:gd name="connsiteY34" fmla="*/ 3019425 h 5544625"/>
              <a:gd name="connsiteX35" fmla="*/ 2686050 w 4091059"/>
              <a:gd name="connsiteY35" fmla="*/ 2695575 h 5544625"/>
              <a:gd name="connsiteX36" fmla="*/ 2747963 w 4091059"/>
              <a:gd name="connsiteY36" fmla="*/ 2993232 h 5544625"/>
              <a:gd name="connsiteX37" fmla="*/ 3002756 w 4091059"/>
              <a:gd name="connsiteY37" fmla="*/ 2724150 h 5544625"/>
              <a:gd name="connsiteX38" fmla="*/ 3171825 w 4091059"/>
              <a:gd name="connsiteY38" fmla="*/ 2466975 h 5544625"/>
              <a:gd name="connsiteX39" fmla="*/ 3950494 w 4091059"/>
              <a:gd name="connsiteY39" fmla="*/ 2616994 h 5544625"/>
              <a:gd name="connsiteX40" fmla="*/ 4090988 w 4091059"/>
              <a:gd name="connsiteY40" fmla="*/ 2007394 h 5544625"/>
              <a:gd name="connsiteX41" fmla="*/ 3950494 w 4091059"/>
              <a:gd name="connsiteY41" fmla="*/ 1485900 h 5544625"/>
              <a:gd name="connsiteX42" fmla="*/ 3243262 w 4091059"/>
              <a:gd name="connsiteY42" fmla="*/ 1626395 h 5544625"/>
              <a:gd name="connsiteX43" fmla="*/ 3221831 w 4091059"/>
              <a:gd name="connsiteY43" fmla="*/ 1552575 h 5544625"/>
              <a:gd name="connsiteX44" fmla="*/ 3636169 w 4091059"/>
              <a:gd name="connsiteY44" fmla="*/ 1466850 h 5544625"/>
              <a:gd name="connsiteX45" fmla="*/ 3248025 w 4091059"/>
              <a:gd name="connsiteY45" fmla="*/ 1466850 h 5544625"/>
              <a:gd name="connsiteX46" fmla="*/ 3295650 w 4091059"/>
              <a:gd name="connsiteY46" fmla="*/ 1321593 h 5544625"/>
              <a:gd name="connsiteX47" fmla="*/ 3529013 w 4091059"/>
              <a:gd name="connsiteY47" fmla="*/ 1235869 h 5544625"/>
              <a:gd name="connsiteX48" fmla="*/ 3857625 w 4091059"/>
              <a:gd name="connsiteY48" fmla="*/ 1104900 h 5544625"/>
              <a:gd name="connsiteX49" fmla="*/ 3281363 w 4091059"/>
              <a:gd name="connsiteY49" fmla="*/ 1235869 h 5544625"/>
              <a:gd name="connsiteX50" fmla="*/ 3181350 w 4091059"/>
              <a:gd name="connsiteY50" fmla="*/ 1178719 h 5544625"/>
              <a:gd name="connsiteX51" fmla="*/ 3262313 w 4091059"/>
              <a:gd name="connsiteY51" fmla="*/ 1023938 h 5544625"/>
              <a:gd name="connsiteX52" fmla="*/ 3590925 w 4091059"/>
              <a:gd name="connsiteY52" fmla="*/ 971550 h 5544625"/>
              <a:gd name="connsiteX53" fmla="*/ 3171825 w 4091059"/>
              <a:gd name="connsiteY53" fmla="*/ 952500 h 5544625"/>
              <a:gd name="connsiteX54" fmla="*/ 3157538 w 4091059"/>
              <a:gd name="connsiteY54" fmla="*/ 816769 h 5544625"/>
              <a:gd name="connsiteX55" fmla="*/ 3228975 w 4091059"/>
              <a:gd name="connsiteY55" fmla="*/ 647700 h 5544625"/>
              <a:gd name="connsiteX56" fmla="*/ 3059906 w 4091059"/>
              <a:gd name="connsiteY56" fmla="*/ 933450 h 5544625"/>
              <a:gd name="connsiteX57" fmla="*/ 2926557 w 4091059"/>
              <a:gd name="connsiteY57" fmla="*/ 947738 h 5544625"/>
              <a:gd name="connsiteX58" fmla="*/ 2978944 w 4091059"/>
              <a:gd name="connsiteY58" fmla="*/ 735806 h 5544625"/>
              <a:gd name="connsiteX59" fmla="*/ 2883694 w 4091059"/>
              <a:gd name="connsiteY59" fmla="*/ 950119 h 5544625"/>
              <a:gd name="connsiteX60" fmla="*/ 2836069 w 4091059"/>
              <a:gd name="connsiteY60" fmla="*/ 954881 h 5544625"/>
              <a:gd name="connsiteX61" fmla="*/ 2836068 w 4091059"/>
              <a:gd name="connsiteY61" fmla="*/ 881062 h 5544625"/>
              <a:gd name="connsiteX62" fmla="*/ 2731293 w 4091059"/>
              <a:gd name="connsiteY62" fmla="*/ 871537 h 5544625"/>
              <a:gd name="connsiteX63" fmla="*/ 2743200 w 4091059"/>
              <a:gd name="connsiteY63" fmla="*/ 669131 h 5544625"/>
              <a:gd name="connsiteX64" fmla="*/ 2664619 w 4091059"/>
              <a:gd name="connsiteY64" fmla="*/ 864394 h 5544625"/>
              <a:gd name="connsiteX65" fmla="*/ 2533650 w 4091059"/>
              <a:gd name="connsiteY65" fmla="*/ 914400 h 5544625"/>
              <a:gd name="connsiteX66" fmla="*/ 2486025 w 4091059"/>
              <a:gd name="connsiteY66" fmla="*/ 847725 h 5544625"/>
              <a:gd name="connsiteX67" fmla="*/ 2470150 w 4091059"/>
              <a:gd name="connsiteY67" fmla="*/ 739775 h 5544625"/>
              <a:gd name="connsiteX68" fmla="*/ 2543175 w 4091059"/>
              <a:gd name="connsiteY68" fmla="*/ 533400 h 5544625"/>
              <a:gd name="connsiteX69" fmla="*/ 2524125 w 4091059"/>
              <a:gd name="connsiteY69" fmla="*/ 358775 h 5544625"/>
              <a:gd name="connsiteX70" fmla="*/ 2619375 w 4091059"/>
              <a:gd name="connsiteY70" fmla="*/ 146050 h 5544625"/>
              <a:gd name="connsiteX71" fmla="*/ 2012950 w 4091059"/>
              <a:gd name="connsiteY71" fmla="*/ 0 h 5544625"/>
              <a:gd name="connsiteX72" fmla="*/ 1476375 w 4091059"/>
              <a:gd name="connsiteY72" fmla="*/ 133350 h 5544625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541"/>
              <a:gd name="connsiteX1" fmla="*/ 1609725 w 4091059"/>
              <a:gd name="connsiteY1" fmla="*/ 546100 h 5622541"/>
              <a:gd name="connsiteX2" fmla="*/ 1631950 w 4091059"/>
              <a:gd name="connsiteY2" fmla="*/ 974725 h 5622541"/>
              <a:gd name="connsiteX3" fmla="*/ 1352550 w 4091059"/>
              <a:gd name="connsiteY3" fmla="*/ 1143000 h 5622541"/>
              <a:gd name="connsiteX4" fmla="*/ 1133475 w 4091059"/>
              <a:gd name="connsiteY4" fmla="*/ 1314450 h 5622541"/>
              <a:gd name="connsiteX5" fmla="*/ 962025 w 4091059"/>
              <a:gd name="connsiteY5" fmla="*/ 1647825 h 5622541"/>
              <a:gd name="connsiteX6" fmla="*/ 752475 w 4091059"/>
              <a:gd name="connsiteY6" fmla="*/ 1638300 h 5622541"/>
              <a:gd name="connsiteX7" fmla="*/ 314325 w 4091059"/>
              <a:gd name="connsiteY7" fmla="*/ 1562100 h 5622541"/>
              <a:gd name="connsiteX8" fmla="*/ 123825 w 4091059"/>
              <a:gd name="connsiteY8" fmla="*/ 1485900 h 5622541"/>
              <a:gd name="connsiteX9" fmla="*/ 38100 w 4091059"/>
              <a:gd name="connsiteY9" fmla="*/ 1762125 h 5622541"/>
              <a:gd name="connsiteX10" fmla="*/ 0 w 4091059"/>
              <a:gd name="connsiteY10" fmla="*/ 2085975 h 5622541"/>
              <a:gd name="connsiteX11" fmla="*/ 38100 w 4091059"/>
              <a:gd name="connsiteY11" fmla="*/ 2362200 h 5622541"/>
              <a:gd name="connsiteX12" fmla="*/ 133350 w 4091059"/>
              <a:gd name="connsiteY12" fmla="*/ 2628900 h 5622541"/>
              <a:gd name="connsiteX13" fmla="*/ 971550 w 4091059"/>
              <a:gd name="connsiteY13" fmla="*/ 2457450 h 5622541"/>
              <a:gd name="connsiteX14" fmla="*/ 1133475 w 4091059"/>
              <a:gd name="connsiteY14" fmla="*/ 2790825 h 5622541"/>
              <a:gd name="connsiteX15" fmla="*/ 1638300 w 4091059"/>
              <a:gd name="connsiteY15" fmla="*/ 3171825 h 5622541"/>
              <a:gd name="connsiteX16" fmla="*/ 1600200 w 4091059"/>
              <a:gd name="connsiteY16" fmla="*/ 5029200 h 5622541"/>
              <a:gd name="connsiteX17" fmla="*/ 1459707 w 4091059"/>
              <a:gd name="connsiteY17" fmla="*/ 5481637 h 5622541"/>
              <a:gd name="connsiteX18" fmla="*/ 2055019 w 4091059"/>
              <a:gd name="connsiteY18" fmla="*/ 5622131 h 5622541"/>
              <a:gd name="connsiteX19" fmla="*/ 2609850 w 4091059"/>
              <a:gd name="connsiteY19" fmla="*/ 5457825 h 5622541"/>
              <a:gd name="connsiteX20" fmla="*/ 2505075 w 4091059"/>
              <a:gd name="connsiteY20" fmla="*/ 5114925 h 5622541"/>
              <a:gd name="connsiteX21" fmla="*/ 2478881 w 4091059"/>
              <a:gd name="connsiteY21" fmla="*/ 4998244 h 5622541"/>
              <a:gd name="connsiteX22" fmla="*/ 2462213 w 4091059"/>
              <a:gd name="connsiteY22" fmla="*/ 4738688 h 5622541"/>
              <a:gd name="connsiteX23" fmla="*/ 2469356 w 4091059"/>
              <a:gd name="connsiteY23" fmla="*/ 4117181 h 5622541"/>
              <a:gd name="connsiteX24" fmla="*/ 2464594 w 4091059"/>
              <a:gd name="connsiteY24" fmla="*/ 3767138 h 5622541"/>
              <a:gd name="connsiteX25" fmla="*/ 2526506 w 4091059"/>
              <a:gd name="connsiteY25" fmla="*/ 3557587 h 5622541"/>
              <a:gd name="connsiteX26" fmla="*/ 2509838 w 4091059"/>
              <a:gd name="connsiteY26" fmla="*/ 3467101 h 5622541"/>
              <a:gd name="connsiteX27" fmla="*/ 2469355 w 4091059"/>
              <a:gd name="connsiteY27" fmla="*/ 3431382 h 5622541"/>
              <a:gd name="connsiteX28" fmla="*/ 2466975 w 4091059"/>
              <a:gd name="connsiteY28" fmla="*/ 3288506 h 5622541"/>
              <a:gd name="connsiteX29" fmla="*/ 2500313 w 4091059"/>
              <a:gd name="connsiteY29" fmla="*/ 3259930 h 5622541"/>
              <a:gd name="connsiteX30" fmla="*/ 2550319 w 4091059"/>
              <a:gd name="connsiteY30" fmla="*/ 3255169 h 5622541"/>
              <a:gd name="connsiteX31" fmla="*/ 2576513 w 4091059"/>
              <a:gd name="connsiteY31" fmla="*/ 3390900 h 5622541"/>
              <a:gd name="connsiteX32" fmla="*/ 2624138 w 4091059"/>
              <a:gd name="connsiteY32" fmla="*/ 3421856 h 5622541"/>
              <a:gd name="connsiteX33" fmla="*/ 2576513 w 4091059"/>
              <a:gd name="connsiteY33" fmla="*/ 3224212 h 5622541"/>
              <a:gd name="connsiteX34" fmla="*/ 2686050 w 4091059"/>
              <a:gd name="connsiteY34" fmla="*/ 3019425 h 5622541"/>
              <a:gd name="connsiteX35" fmla="*/ 2686050 w 4091059"/>
              <a:gd name="connsiteY35" fmla="*/ 2695575 h 5622541"/>
              <a:gd name="connsiteX36" fmla="*/ 2747963 w 4091059"/>
              <a:gd name="connsiteY36" fmla="*/ 2993232 h 5622541"/>
              <a:gd name="connsiteX37" fmla="*/ 3002756 w 4091059"/>
              <a:gd name="connsiteY37" fmla="*/ 2724150 h 5622541"/>
              <a:gd name="connsiteX38" fmla="*/ 3171825 w 4091059"/>
              <a:gd name="connsiteY38" fmla="*/ 2466975 h 5622541"/>
              <a:gd name="connsiteX39" fmla="*/ 3950494 w 4091059"/>
              <a:gd name="connsiteY39" fmla="*/ 2616994 h 5622541"/>
              <a:gd name="connsiteX40" fmla="*/ 4090988 w 4091059"/>
              <a:gd name="connsiteY40" fmla="*/ 2007394 h 5622541"/>
              <a:gd name="connsiteX41" fmla="*/ 3950494 w 4091059"/>
              <a:gd name="connsiteY41" fmla="*/ 1485900 h 5622541"/>
              <a:gd name="connsiteX42" fmla="*/ 3243262 w 4091059"/>
              <a:gd name="connsiteY42" fmla="*/ 1626395 h 5622541"/>
              <a:gd name="connsiteX43" fmla="*/ 3221831 w 4091059"/>
              <a:gd name="connsiteY43" fmla="*/ 1552575 h 5622541"/>
              <a:gd name="connsiteX44" fmla="*/ 3636169 w 4091059"/>
              <a:gd name="connsiteY44" fmla="*/ 1466850 h 5622541"/>
              <a:gd name="connsiteX45" fmla="*/ 3248025 w 4091059"/>
              <a:gd name="connsiteY45" fmla="*/ 1466850 h 5622541"/>
              <a:gd name="connsiteX46" fmla="*/ 3295650 w 4091059"/>
              <a:gd name="connsiteY46" fmla="*/ 1321593 h 5622541"/>
              <a:gd name="connsiteX47" fmla="*/ 3529013 w 4091059"/>
              <a:gd name="connsiteY47" fmla="*/ 1235869 h 5622541"/>
              <a:gd name="connsiteX48" fmla="*/ 3857625 w 4091059"/>
              <a:gd name="connsiteY48" fmla="*/ 1104900 h 5622541"/>
              <a:gd name="connsiteX49" fmla="*/ 3281363 w 4091059"/>
              <a:gd name="connsiteY49" fmla="*/ 1235869 h 5622541"/>
              <a:gd name="connsiteX50" fmla="*/ 3181350 w 4091059"/>
              <a:gd name="connsiteY50" fmla="*/ 1178719 h 5622541"/>
              <a:gd name="connsiteX51" fmla="*/ 3262313 w 4091059"/>
              <a:gd name="connsiteY51" fmla="*/ 1023938 h 5622541"/>
              <a:gd name="connsiteX52" fmla="*/ 3590925 w 4091059"/>
              <a:gd name="connsiteY52" fmla="*/ 971550 h 5622541"/>
              <a:gd name="connsiteX53" fmla="*/ 3171825 w 4091059"/>
              <a:gd name="connsiteY53" fmla="*/ 952500 h 5622541"/>
              <a:gd name="connsiteX54" fmla="*/ 3157538 w 4091059"/>
              <a:gd name="connsiteY54" fmla="*/ 816769 h 5622541"/>
              <a:gd name="connsiteX55" fmla="*/ 3228975 w 4091059"/>
              <a:gd name="connsiteY55" fmla="*/ 647700 h 5622541"/>
              <a:gd name="connsiteX56" fmla="*/ 3059906 w 4091059"/>
              <a:gd name="connsiteY56" fmla="*/ 933450 h 5622541"/>
              <a:gd name="connsiteX57" fmla="*/ 2926557 w 4091059"/>
              <a:gd name="connsiteY57" fmla="*/ 947738 h 5622541"/>
              <a:gd name="connsiteX58" fmla="*/ 2978944 w 4091059"/>
              <a:gd name="connsiteY58" fmla="*/ 735806 h 5622541"/>
              <a:gd name="connsiteX59" fmla="*/ 2883694 w 4091059"/>
              <a:gd name="connsiteY59" fmla="*/ 950119 h 5622541"/>
              <a:gd name="connsiteX60" fmla="*/ 2836069 w 4091059"/>
              <a:gd name="connsiteY60" fmla="*/ 954881 h 5622541"/>
              <a:gd name="connsiteX61" fmla="*/ 2836068 w 4091059"/>
              <a:gd name="connsiteY61" fmla="*/ 881062 h 5622541"/>
              <a:gd name="connsiteX62" fmla="*/ 2731293 w 4091059"/>
              <a:gd name="connsiteY62" fmla="*/ 871537 h 5622541"/>
              <a:gd name="connsiteX63" fmla="*/ 2743200 w 4091059"/>
              <a:gd name="connsiteY63" fmla="*/ 669131 h 5622541"/>
              <a:gd name="connsiteX64" fmla="*/ 2664619 w 4091059"/>
              <a:gd name="connsiteY64" fmla="*/ 864394 h 5622541"/>
              <a:gd name="connsiteX65" fmla="*/ 2533650 w 4091059"/>
              <a:gd name="connsiteY65" fmla="*/ 914400 h 5622541"/>
              <a:gd name="connsiteX66" fmla="*/ 2486025 w 4091059"/>
              <a:gd name="connsiteY66" fmla="*/ 847725 h 5622541"/>
              <a:gd name="connsiteX67" fmla="*/ 2470150 w 4091059"/>
              <a:gd name="connsiteY67" fmla="*/ 739775 h 5622541"/>
              <a:gd name="connsiteX68" fmla="*/ 2543175 w 4091059"/>
              <a:gd name="connsiteY68" fmla="*/ 533400 h 5622541"/>
              <a:gd name="connsiteX69" fmla="*/ 2524125 w 4091059"/>
              <a:gd name="connsiteY69" fmla="*/ 358775 h 5622541"/>
              <a:gd name="connsiteX70" fmla="*/ 2619375 w 4091059"/>
              <a:gd name="connsiteY70" fmla="*/ 146050 h 5622541"/>
              <a:gd name="connsiteX71" fmla="*/ 2012950 w 4091059"/>
              <a:gd name="connsiteY71" fmla="*/ 0 h 5622541"/>
              <a:gd name="connsiteX72" fmla="*/ 1476375 w 4091059"/>
              <a:gd name="connsiteY72" fmla="*/ 133350 h 5622541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0200 w 4091059"/>
              <a:gd name="connsiteY17" fmla="*/ 5029200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7343 w 4091059"/>
              <a:gd name="connsiteY17" fmla="*/ 5012531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16869 w 4091059"/>
              <a:gd name="connsiteY16" fmla="*/ 4255294 h 5623129"/>
              <a:gd name="connsiteX17" fmla="*/ 1621631 w 4091059"/>
              <a:gd name="connsiteY17" fmla="*/ 4810125 h 5623129"/>
              <a:gd name="connsiteX18" fmla="*/ 1607343 w 4091059"/>
              <a:gd name="connsiteY18" fmla="*/ 5012531 h 5623129"/>
              <a:gd name="connsiteX19" fmla="*/ 1459707 w 4091059"/>
              <a:gd name="connsiteY19" fmla="*/ 5481637 h 5623129"/>
              <a:gd name="connsiteX20" fmla="*/ 2055019 w 4091059"/>
              <a:gd name="connsiteY20" fmla="*/ 5622131 h 5623129"/>
              <a:gd name="connsiteX21" fmla="*/ 2609850 w 4091059"/>
              <a:gd name="connsiteY21" fmla="*/ 5457825 h 5623129"/>
              <a:gd name="connsiteX22" fmla="*/ 2505075 w 4091059"/>
              <a:gd name="connsiteY22" fmla="*/ 5114925 h 5623129"/>
              <a:gd name="connsiteX23" fmla="*/ 2478881 w 4091059"/>
              <a:gd name="connsiteY23" fmla="*/ 4998244 h 5623129"/>
              <a:gd name="connsiteX24" fmla="*/ 2462213 w 4091059"/>
              <a:gd name="connsiteY24" fmla="*/ 4738688 h 5623129"/>
              <a:gd name="connsiteX25" fmla="*/ 2469356 w 4091059"/>
              <a:gd name="connsiteY25" fmla="*/ 4117181 h 5623129"/>
              <a:gd name="connsiteX26" fmla="*/ 2464594 w 4091059"/>
              <a:gd name="connsiteY26" fmla="*/ 3767138 h 5623129"/>
              <a:gd name="connsiteX27" fmla="*/ 2526506 w 4091059"/>
              <a:gd name="connsiteY27" fmla="*/ 3557587 h 5623129"/>
              <a:gd name="connsiteX28" fmla="*/ 2509838 w 4091059"/>
              <a:gd name="connsiteY28" fmla="*/ 3467101 h 5623129"/>
              <a:gd name="connsiteX29" fmla="*/ 2469355 w 4091059"/>
              <a:gd name="connsiteY29" fmla="*/ 3431382 h 5623129"/>
              <a:gd name="connsiteX30" fmla="*/ 2466975 w 4091059"/>
              <a:gd name="connsiteY30" fmla="*/ 3288506 h 5623129"/>
              <a:gd name="connsiteX31" fmla="*/ 2500313 w 4091059"/>
              <a:gd name="connsiteY31" fmla="*/ 3259930 h 5623129"/>
              <a:gd name="connsiteX32" fmla="*/ 2550319 w 4091059"/>
              <a:gd name="connsiteY32" fmla="*/ 3255169 h 5623129"/>
              <a:gd name="connsiteX33" fmla="*/ 2576513 w 4091059"/>
              <a:gd name="connsiteY33" fmla="*/ 3390900 h 5623129"/>
              <a:gd name="connsiteX34" fmla="*/ 2624138 w 4091059"/>
              <a:gd name="connsiteY34" fmla="*/ 3421856 h 5623129"/>
              <a:gd name="connsiteX35" fmla="*/ 2576513 w 4091059"/>
              <a:gd name="connsiteY35" fmla="*/ 3224212 h 5623129"/>
              <a:gd name="connsiteX36" fmla="*/ 2686050 w 4091059"/>
              <a:gd name="connsiteY36" fmla="*/ 3019425 h 5623129"/>
              <a:gd name="connsiteX37" fmla="*/ 2686050 w 4091059"/>
              <a:gd name="connsiteY37" fmla="*/ 2695575 h 5623129"/>
              <a:gd name="connsiteX38" fmla="*/ 2747963 w 4091059"/>
              <a:gd name="connsiteY38" fmla="*/ 2993232 h 5623129"/>
              <a:gd name="connsiteX39" fmla="*/ 3002756 w 4091059"/>
              <a:gd name="connsiteY39" fmla="*/ 2724150 h 5623129"/>
              <a:gd name="connsiteX40" fmla="*/ 3171825 w 4091059"/>
              <a:gd name="connsiteY40" fmla="*/ 2466975 h 5623129"/>
              <a:gd name="connsiteX41" fmla="*/ 3950494 w 4091059"/>
              <a:gd name="connsiteY41" fmla="*/ 2616994 h 5623129"/>
              <a:gd name="connsiteX42" fmla="*/ 4090988 w 4091059"/>
              <a:gd name="connsiteY42" fmla="*/ 2007394 h 5623129"/>
              <a:gd name="connsiteX43" fmla="*/ 3950494 w 4091059"/>
              <a:gd name="connsiteY43" fmla="*/ 1485900 h 5623129"/>
              <a:gd name="connsiteX44" fmla="*/ 3243262 w 4091059"/>
              <a:gd name="connsiteY44" fmla="*/ 1626395 h 5623129"/>
              <a:gd name="connsiteX45" fmla="*/ 3221831 w 4091059"/>
              <a:gd name="connsiteY45" fmla="*/ 1552575 h 5623129"/>
              <a:gd name="connsiteX46" fmla="*/ 3636169 w 4091059"/>
              <a:gd name="connsiteY46" fmla="*/ 1466850 h 5623129"/>
              <a:gd name="connsiteX47" fmla="*/ 3248025 w 4091059"/>
              <a:gd name="connsiteY47" fmla="*/ 1466850 h 5623129"/>
              <a:gd name="connsiteX48" fmla="*/ 3295650 w 4091059"/>
              <a:gd name="connsiteY48" fmla="*/ 1321593 h 5623129"/>
              <a:gd name="connsiteX49" fmla="*/ 3529013 w 4091059"/>
              <a:gd name="connsiteY49" fmla="*/ 1235869 h 5623129"/>
              <a:gd name="connsiteX50" fmla="*/ 3857625 w 4091059"/>
              <a:gd name="connsiteY50" fmla="*/ 1104900 h 5623129"/>
              <a:gd name="connsiteX51" fmla="*/ 3281363 w 4091059"/>
              <a:gd name="connsiteY51" fmla="*/ 1235869 h 5623129"/>
              <a:gd name="connsiteX52" fmla="*/ 3181350 w 4091059"/>
              <a:gd name="connsiteY52" fmla="*/ 1178719 h 5623129"/>
              <a:gd name="connsiteX53" fmla="*/ 3262313 w 4091059"/>
              <a:gd name="connsiteY53" fmla="*/ 1023938 h 5623129"/>
              <a:gd name="connsiteX54" fmla="*/ 3590925 w 4091059"/>
              <a:gd name="connsiteY54" fmla="*/ 971550 h 5623129"/>
              <a:gd name="connsiteX55" fmla="*/ 3171825 w 4091059"/>
              <a:gd name="connsiteY55" fmla="*/ 952500 h 5623129"/>
              <a:gd name="connsiteX56" fmla="*/ 3157538 w 4091059"/>
              <a:gd name="connsiteY56" fmla="*/ 816769 h 5623129"/>
              <a:gd name="connsiteX57" fmla="*/ 3228975 w 4091059"/>
              <a:gd name="connsiteY57" fmla="*/ 647700 h 5623129"/>
              <a:gd name="connsiteX58" fmla="*/ 3059906 w 4091059"/>
              <a:gd name="connsiteY58" fmla="*/ 933450 h 5623129"/>
              <a:gd name="connsiteX59" fmla="*/ 2926557 w 4091059"/>
              <a:gd name="connsiteY59" fmla="*/ 947738 h 5623129"/>
              <a:gd name="connsiteX60" fmla="*/ 2978944 w 4091059"/>
              <a:gd name="connsiteY60" fmla="*/ 735806 h 5623129"/>
              <a:gd name="connsiteX61" fmla="*/ 2883694 w 4091059"/>
              <a:gd name="connsiteY61" fmla="*/ 950119 h 5623129"/>
              <a:gd name="connsiteX62" fmla="*/ 2836069 w 4091059"/>
              <a:gd name="connsiteY62" fmla="*/ 954881 h 5623129"/>
              <a:gd name="connsiteX63" fmla="*/ 2836068 w 4091059"/>
              <a:gd name="connsiteY63" fmla="*/ 881062 h 5623129"/>
              <a:gd name="connsiteX64" fmla="*/ 2731293 w 4091059"/>
              <a:gd name="connsiteY64" fmla="*/ 871537 h 5623129"/>
              <a:gd name="connsiteX65" fmla="*/ 2743200 w 4091059"/>
              <a:gd name="connsiteY65" fmla="*/ 669131 h 5623129"/>
              <a:gd name="connsiteX66" fmla="*/ 2664619 w 4091059"/>
              <a:gd name="connsiteY66" fmla="*/ 864394 h 5623129"/>
              <a:gd name="connsiteX67" fmla="*/ 2533650 w 4091059"/>
              <a:gd name="connsiteY67" fmla="*/ 914400 h 5623129"/>
              <a:gd name="connsiteX68" fmla="*/ 2486025 w 4091059"/>
              <a:gd name="connsiteY68" fmla="*/ 847725 h 5623129"/>
              <a:gd name="connsiteX69" fmla="*/ 2470150 w 4091059"/>
              <a:gd name="connsiteY69" fmla="*/ 739775 h 5623129"/>
              <a:gd name="connsiteX70" fmla="*/ 2543175 w 4091059"/>
              <a:gd name="connsiteY70" fmla="*/ 533400 h 5623129"/>
              <a:gd name="connsiteX71" fmla="*/ 2524125 w 4091059"/>
              <a:gd name="connsiteY71" fmla="*/ 358775 h 5623129"/>
              <a:gd name="connsiteX72" fmla="*/ 2619375 w 4091059"/>
              <a:gd name="connsiteY72" fmla="*/ 146050 h 5623129"/>
              <a:gd name="connsiteX73" fmla="*/ 2012950 w 4091059"/>
              <a:gd name="connsiteY73" fmla="*/ 0 h 5623129"/>
              <a:gd name="connsiteX74" fmla="*/ 1476375 w 4091059"/>
              <a:gd name="connsiteY7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6394 w 4091059"/>
              <a:gd name="connsiteY16" fmla="*/ 3948113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1009650 w 4091059"/>
              <a:gd name="connsiteY13" fmla="*/ 26098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4406 w 4091059"/>
              <a:gd name="connsiteY13" fmla="*/ 2643188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2025 w 4091059"/>
              <a:gd name="connsiteY13" fmla="*/ 2650332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62025 w 4091059"/>
              <a:gd name="connsiteY14" fmla="*/ 2650332 h 5623129"/>
              <a:gd name="connsiteX15" fmla="*/ 1009650 w 4091059"/>
              <a:gd name="connsiteY15" fmla="*/ 2609850 h 5623129"/>
              <a:gd name="connsiteX16" fmla="*/ 1133475 w 4091059"/>
              <a:gd name="connsiteY16" fmla="*/ 2790825 h 5623129"/>
              <a:gd name="connsiteX17" fmla="*/ 1609726 w 4091059"/>
              <a:gd name="connsiteY17" fmla="*/ 3140868 h 5623129"/>
              <a:gd name="connsiteX18" fmla="*/ 1604963 w 4091059"/>
              <a:gd name="connsiteY18" fmla="*/ 3883819 h 5623129"/>
              <a:gd name="connsiteX19" fmla="*/ 1550194 w 4091059"/>
              <a:gd name="connsiteY19" fmla="*/ 4090987 h 5623129"/>
              <a:gd name="connsiteX20" fmla="*/ 1616869 w 4091059"/>
              <a:gd name="connsiteY20" fmla="*/ 4255294 h 5623129"/>
              <a:gd name="connsiteX21" fmla="*/ 1621631 w 4091059"/>
              <a:gd name="connsiteY21" fmla="*/ 4810125 h 5623129"/>
              <a:gd name="connsiteX22" fmla="*/ 1607343 w 4091059"/>
              <a:gd name="connsiteY22" fmla="*/ 5012531 h 5623129"/>
              <a:gd name="connsiteX23" fmla="*/ 1459707 w 4091059"/>
              <a:gd name="connsiteY23" fmla="*/ 5481637 h 5623129"/>
              <a:gd name="connsiteX24" fmla="*/ 2055019 w 4091059"/>
              <a:gd name="connsiteY24" fmla="*/ 5622131 h 5623129"/>
              <a:gd name="connsiteX25" fmla="*/ 2609850 w 4091059"/>
              <a:gd name="connsiteY25" fmla="*/ 5457825 h 5623129"/>
              <a:gd name="connsiteX26" fmla="*/ 2505075 w 4091059"/>
              <a:gd name="connsiteY26" fmla="*/ 5114925 h 5623129"/>
              <a:gd name="connsiteX27" fmla="*/ 2478881 w 4091059"/>
              <a:gd name="connsiteY27" fmla="*/ 4998244 h 5623129"/>
              <a:gd name="connsiteX28" fmla="*/ 2462213 w 4091059"/>
              <a:gd name="connsiteY28" fmla="*/ 4738688 h 5623129"/>
              <a:gd name="connsiteX29" fmla="*/ 2469356 w 4091059"/>
              <a:gd name="connsiteY29" fmla="*/ 4117181 h 5623129"/>
              <a:gd name="connsiteX30" fmla="*/ 2464594 w 4091059"/>
              <a:gd name="connsiteY30" fmla="*/ 3767138 h 5623129"/>
              <a:gd name="connsiteX31" fmla="*/ 2526506 w 4091059"/>
              <a:gd name="connsiteY31" fmla="*/ 3557587 h 5623129"/>
              <a:gd name="connsiteX32" fmla="*/ 2509838 w 4091059"/>
              <a:gd name="connsiteY32" fmla="*/ 3467101 h 5623129"/>
              <a:gd name="connsiteX33" fmla="*/ 2469355 w 4091059"/>
              <a:gd name="connsiteY33" fmla="*/ 3431382 h 5623129"/>
              <a:gd name="connsiteX34" fmla="*/ 2466975 w 4091059"/>
              <a:gd name="connsiteY34" fmla="*/ 3288506 h 5623129"/>
              <a:gd name="connsiteX35" fmla="*/ 2500313 w 4091059"/>
              <a:gd name="connsiteY35" fmla="*/ 3259930 h 5623129"/>
              <a:gd name="connsiteX36" fmla="*/ 2550319 w 4091059"/>
              <a:gd name="connsiteY36" fmla="*/ 3255169 h 5623129"/>
              <a:gd name="connsiteX37" fmla="*/ 2576513 w 4091059"/>
              <a:gd name="connsiteY37" fmla="*/ 3390900 h 5623129"/>
              <a:gd name="connsiteX38" fmla="*/ 2624138 w 4091059"/>
              <a:gd name="connsiteY38" fmla="*/ 3421856 h 5623129"/>
              <a:gd name="connsiteX39" fmla="*/ 2576513 w 4091059"/>
              <a:gd name="connsiteY39" fmla="*/ 3224212 h 5623129"/>
              <a:gd name="connsiteX40" fmla="*/ 2686050 w 4091059"/>
              <a:gd name="connsiteY40" fmla="*/ 3019425 h 5623129"/>
              <a:gd name="connsiteX41" fmla="*/ 2686050 w 4091059"/>
              <a:gd name="connsiteY41" fmla="*/ 2695575 h 5623129"/>
              <a:gd name="connsiteX42" fmla="*/ 2747963 w 4091059"/>
              <a:gd name="connsiteY42" fmla="*/ 2993232 h 5623129"/>
              <a:gd name="connsiteX43" fmla="*/ 3002756 w 4091059"/>
              <a:gd name="connsiteY43" fmla="*/ 2724150 h 5623129"/>
              <a:gd name="connsiteX44" fmla="*/ 3171825 w 4091059"/>
              <a:gd name="connsiteY44" fmla="*/ 2466975 h 5623129"/>
              <a:gd name="connsiteX45" fmla="*/ 3950494 w 4091059"/>
              <a:gd name="connsiteY45" fmla="*/ 2616994 h 5623129"/>
              <a:gd name="connsiteX46" fmla="*/ 4090988 w 4091059"/>
              <a:gd name="connsiteY46" fmla="*/ 2007394 h 5623129"/>
              <a:gd name="connsiteX47" fmla="*/ 3950494 w 4091059"/>
              <a:gd name="connsiteY47" fmla="*/ 1485900 h 5623129"/>
              <a:gd name="connsiteX48" fmla="*/ 3243262 w 4091059"/>
              <a:gd name="connsiteY48" fmla="*/ 1626395 h 5623129"/>
              <a:gd name="connsiteX49" fmla="*/ 3221831 w 4091059"/>
              <a:gd name="connsiteY49" fmla="*/ 1552575 h 5623129"/>
              <a:gd name="connsiteX50" fmla="*/ 3636169 w 4091059"/>
              <a:gd name="connsiteY50" fmla="*/ 1466850 h 5623129"/>
              <a:gd name="connsiteX51" fmla="*/ 3248025 w 4091059"/>
              <a:gd name="connsiteY51" fmla="*/ 1466850 h 5623129"/>
              <a:gd name="connsiteX52" fmla="*/ 3295650 w 4091059"/>
              <a:gd name="connsiteY52" fmla="*/ 1321593 h 5623129"/>
              <a:gd name="connsiteX53" fmla="*/ 3529013 w 4091059"/>
              <a:gd name="connsiteY53" fmla="*/ 1235869 h 5623129"/>
              <a:gd name="connsiteX54" fmla="*/ 3857625 w 4091059"/>
              <a:gd name="connsiteY54" fmla="*/ 1104900 h 5623129"/>
              <a:gd name="connsiteX55" fmla="*/ 3281363 w 4091059"/>
              <a:gd name="connsiteY55" fmla="*/ 1235869 h 5623129"/>
              <a:gd name="connsiteX56" fmla="*/ 3181350 w 4091059"/>
              <a:gd name="connsiteY56" fmla="*/ 1178719 h 5623129"/>
              <a:gd name="connsiteX57" fmla="*/ 3262313 w 4091059"/>
              <a:gd name="connsiteY57" fmla="*/ 1023938 h 5623129"/>
              <a:gd name="connsiteX58" fmla="*/ 3590925 w 4091059"/>
              <a:gd name="connsiteY58" fmla="*/ 971550 h 5623129"/>
              <a:gd name="connsiteX59" fmla="*/ 3171825 w 4091059"/>
              <a:gd name="connsiteY59" fmla="*/ 952500 h 5623129"/>
              <a:gd name="connsiteX60" fmla="*/ 3157538 w 4091059"/>
              <a:gd name="connsiteY60" fmla="*/ 816769 h 5623129"/>
              <a:gd name="connsiteX61" fmla="*/ 3228975 w 4091059"/>
              <a:gd name="connsiteY61" fmla="*/ 647700 h 5623129"/>
              <a:gd name="connsiteX62" fmla="*/ 3059906 w 4091059"/>
              <a:gd name="connsiteY62" fmla="*/ 933450 h 5623129"/>
              <a:gd name="connsiteX63" fmla="*/ 2926557 w 4091059"/>
              <a:gd name="connsiteY63" fmla="*/ 947738 h 5623129"/>
              <a:gd name="connsiteX64" fmla="*/ 2978944 w 4091059"/>
              <a:gd name="connsiteY64" fmla="*/ 735806 h 5623129"/>
              <a:gd name="connsiteX65" fmla="*/ 2883694 w 4091059"/>
              <a:gd name="connsiteY65" fmla="*/ 950119 h 5623129"/>
              <a:gd name="connsiteX66" fmla="*/ 2836069 w 4091059"/>
              <a:gd name="connsiteY66" fmla="*/ 954881 h 5623129"/>
              <a:gd name="connsiteX67" fmla="*/ 2836068 w 4091059"/>
              <a:gd name="connsiteY67" fmla="*/ 881062 h 5623129"/>
              <a:gd name="connsiteX68" fmla="*/ 2731293 w 4091059"/>
              <a:gd name="connsiteY68" fmla="*/ 871537 h 5623129"/>
              <a:gd name="connsiteX69" fmla="*/ 2743200 w 4091059"/>
              <a:gd name="connsiteY69" fmla="*/ 669131 h 5623129"/>
              <a:gd name="connsiteX70" fmla="*/ 2664619 w 4091059"/>
              <a:gd name="connsiteY70" fmla="*/ 864394 h 5623129"/>
              <a:gd name="connsiteX71" fmla="*/ 2533650 w 4091059"/>
              <a:gd name="connsiteY71" fmla="*/ 914400 h 5623129"/>
              <a:gd name="connsiteX72" fmla="*/ 2486025 w 4091059"/>
              <a:gd name="connsiteY72" fmla="*/ 847725 h 5623129"/>
              <a:gd name="connsiteX73" fmla="*/ 2470150 w 4091059"/>
              <a:gd name="connsiteY73" fmla="*/ 739775 h 5623129"/>
              <a:gd name="connsiteX74" fmla="*/ 2543175 w 4091059"/>
              <a:gd name="connsiteY74" fmla="*/ 533400 h 5623129"/>
              <a:gd name="connsiteX75" fmla="*/ 2524125 w 4091059"/>
              <a:gd name="connsiteY75" fmla="*/ 358775 h 5623129"/>
              <a:gd name="connsiteX76" fmla="*/ 2619375 w 4091059"/>
              <a:gd name="connsiteY76" fmla="*/ 146050 h 5623129"/>
              <a:gd name="connsiteX77" fmla="*/ 2012950 w 4091059"/>
              <a:gd name="connsiteY77" fmla="*/ 0 h 5623129"/>
              <a:gd name="connsiteX78" fmla="*/ 1476375 w 4091059"/>
              <a:gd name="connsiteY7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04863 w 4091059"/>
              <a:gd name="connsiteY13" fmla="*/ 260746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23913 w 4091059"/>
              <a:gd name="connsiteY13" fmla="*/ 2488407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09613 w 4091059"/>
              <a:gd name="connsiteY13" fmla="*/ 2488406 h 5623129"/>
              <a:gd name="connsiteX14" fmla="*/ 797719 w 4091059"/>
              <a:gd name="connsiteY14" fmla="*/ 2519364 h 5623129"/>
              <a:gd name="connsiteX15" fmla="*/ 819150 w 4091059"/>
              <a:gd name="connsiteY15" fmla="*/ 2719388 h 5623129"/>
              <a:gd name="connsiteX16" fmla="*/ 900113 w 4091059"/>
              <a:gd name="connsiteY16" fmla="*/ 2659856 h 5623129"/>
              <a:gd name="connsiteX17" fmla="*/ 962025 w 4091059"/>
              <a:gd name="connsiteY17" fmla="*/ 2650332 h 5623129"/>
              <a:gd name="connsiteX18" fmla="*/ 1009650 w 4091059"/>
              <a:gd name="connsiteY18" fmla="*/ 2609850 h 5623129"/>
              <a:gd name="connsiteX19" fmla="*/ 1133475 w 4091059"/>
              <a:gd name="connsiteY19" fmla="*/ 2790825 h 5623129"/>
              <a:gd name="connsiteX20" fmla="*/ 1609726 w 4091059"/>
              <a:gd name="connsiteY20" fmla="*/ 3140868 h 5623129"/>
              <a:gd name="connsiteX21" fmla="*/ 1604963 w 4091059"/>
              <a:gd name="connsiteY21" fmla="*/ 3883819 h 5623129"/>
              <a:gd name="connsiteX22" fmla="*/ 1550194 w 4091059"/>
              <a:gd name="connsiteY22" fmla="*/ 4090987 h 5623129"/>
              <a:gd name="connsiteX23" fmla="*/ 1616869 w 4091059"/>
              <a:gd name="connsiteY23" fmla="*/ 4255294 h 5623129"/>
              <a:gd name="connsiteX24" fmla="*/ 1621631 w 4091059"/>
              <a:gd name="connsiteY24" fmla="*/ 4810125 h 5623129"/>
              <a:gd name="connsiteX25" fmla="*/ 1607343 w 4091059"/>
              <a:gd name="connsiteY25" fmla="*/ 5012531 h 5623129"/>
              <a:gd name="connsiteX26" fmla="*/ 1459707 w 4091059"/>
              <a:gd name="connsiteY26" fmla="*/ 5481637 h 5623129"/>
              <a:gd name="connsiteX27" fmla="*/ 2055019 w 4091059"/>
              <a:gd name="connsiteY27" fmla="*/ 5622131 h 5623129"/>
              <a:gd name="connsiteX28" fmla="*/ 2609850 w 4091059"/>
              <a:gd name="connsiteY28" fmla="*/ 5457825 h 5623129"/>
              <a:gd name="connsiteX29" fmla="*/ 2505075 w 4091059"/>
              <a:gd name="connsiteY29" fmla="*/ 5114925 h 5623129"/>
              <a:gd name="connsiteX30" fmla="*/ 2478881 w 4091059"/>
              <a:gd name="connsiteY30" fmla="*/ 4998244 h 5623129"/>
              <a:gd name="connsiteX31" fmla="*/ 2462213 w 4091059"/>
              <a:gd name="connsiteY31" fmla="*/ 4738688 h 5623129"/>
              <a:gd name="connsiteX32" fmla="*/ 2469356 w 4091059"/>
              <a:gd name="connsiteY32" fmla="*/ 4117181 h 5623129"/>
              <a:gd name="connsiteX33" fmla="*/ 2464594 w 4091059"/>
              <a:gd name="connsiteY33" fmla="*/ 3767138 h 5623129"/>
              <a:gd name="connsiteX34" fmla="*/ 2526506 w 4091059"/>
              <a:gd name="connsiteY34" fmla="*/ 3557587 h 5623129"/>
              <a:gd name="connsiteX35" fmla="*/ 2509838 w 4091059"/>
              <a:gd name="connsiteY35" fmla="*/ 3467101 h 5623129"/>
              <a:gd name="connsiteX36" fmla="*/ 2469355 w 4091059"/>
              <a:gd name="connsiteY36" fmla="*/ 3431382 h 5623129"/>
              <a:gd name="connsiteX37" fmla="*/ 2466975 w 4091059"/>
              <a:gd name="connsiteY37" fmla="*/ 3288506 h 5623129"/>
              <a:gd name="connsiteX38" fmla="*/ 2500313 w 4091059"/>
              <a:gd name="connsiteY38" fmla="*/ 3259930 h 5623129"/>
              <a:gd name="connsiteX39" fmla="*/ 2550319 w 4091059"/>
              <a:gd name="connsiteY39" fmla="*/ 3255169 h 5623129"/>
              <a:gd name="connsiteX40" fmla="*/ 2576513 w 4091059"/>
              <a:gd name="connsiteY40" fmla="*/ 3390900 h 5623129"/>
              <a:gd name="connsiteX41" fmla="*/ 2624138 w 4091059"/>
              <a:gd name="connsiteY41" fmla="*/ 3421856 h 5623129"/>
              <a:gd name="connsiteX42" fmla="*/ 2576513 w 4091059"/>
              <a:gd name="connsiteY42" fmla="*/ 3224212 h 5623129"/>
              <a:gd name="connsiteX43" fmla="*/ 2686050 w 4091059"/>
              <a:gd name="connsiteY43" fmla="*/ 3019425 h 5623129"/>
              <a:gd name="connsiteX44" fmla="*/ 2686050 w 4091059"/>
              <a:gd name="connsiteY44" fmla="*/ 2695575 h 5623129"/>
              <a:gd name="connsiteX45" fmla="*/ 2747963 w 4091059"/>
              <a:gd name="connsiteY45" fmla="*/ 2993232 h 5623129"/>
              <a:gd name="connsiteX46" fmla="*/ 3002756 w 4091059"/>
              <a:gd name="connsiteY46" fmla="*/ 2724150 h 5623129"/>
              <a:gd name="connsiteX47" fmla="*/ 3171825 w 4091059"/>
              <a:gd name="connsiteY47" fmla="*/ 2466975 h 5623129"/>
              <a:gd name="connsiteX48" fmla="*/ 3950494 w 4091059"/>
              <a:gd name="connsiteY48" fmla="*/ 2616994 h 5623129"/>
              <a:gd name="connsiteX49" fmla="*/ 4090988 w 4091059"/>
              <a:gd name="connsiteY49" fmla="*/ 2007394 h 5623129"/>
              <a:gd name="connsiteX50" fmla="*/ 3950494 w 4091059"/>
              <a:gd name="connsiteY50" fmla="*/ 1485900 h 5623129"/>
              <a:gd name="connsiteX51" fmla="*/ 3243262 w 4091059"/>
              <a:gd name="connsiteY51" fmla="*/ 1626395 h 5623129"/>
              <a:gd name="connsiteX52" fmla="*/ 3221831 w 4091059"/>
              <a:gd name="connsiteY52" fmla="*/ 1552575 h 5623129"/>
              <a:gd name="connsiteX53" fmla="*/ 3636169 w 4091059"/>
              <a:gd name="connsiteY53" fmla="*/ 1466850 h 5623129"/>
              <a:gd name="connsiteX54" fmla="*/ 3248025 w 4091059"/>
              <a:gd name="connsiteY54" fmla="*/ 1466850 h 5623129"/>
              <a:gd name="connsiteX55" fmla="*/ 3295650 w 4091059"/>
              <a:gd name="connsiteY55" fmla="*/ 1321593 h 5623129"/>
              <a:gd name="connsiteX56" fmla="*/ 3529013 w 4091059"/>
              <a:gd name="connsiteY56" fmla="*/ 1235869 h 5623129"/>
              <a:gd name="connsiteX57" fmla="*/ 3857625 w 4091059"/>
              <a:gd name="connsiteY57" fmla="*/ 1104900 h 5623129"/>
              <a:gd name="connsiteX58" fmla="*/ 3281363 w 4091059"/>
              <a:gd name="connsiteY58" fmla="*/ 1235869 h 5623129"/>
              <a:gd name="connsiteX59" fmla="*/ 3181350 w 4091059"/>
              <a:gd name="connsiteY59" fmla="*/ 1178719 h 5623129"/>
              <a:gd name="connsiteX60" fmla="*/ 3262313 w 4091059"/>
              <a:gd name="connsiteY60" fmla="*/ 1023938 h 5623129"/>
              <a:gd name="connsiteX61" fmla="*/ 3590925 w 4091059"/>
              <a:gd name="connsiteY61" fmla="*/ 971550 h 5623129"/>
              <a:gd name="connsiteX62" fmla="*/ 3171825 w 4091059"/>
              <a:gd name="connsiteY62" fmla="*/ 952500 h 5623129"/>
              <a:gd name="connsiteX63" fmla="*/ 3157538 w 4091059"/>
              <a:gd name="connsiteY63" fmla="*/ 816769 h 5623129"/>
              <a:gd name="connsiteX64" fmla="*/ 3228975 w 4091059"/>
              <a:gd name="connsiteY64" fmla="*/ 647700 h 5623129"/>
              <a:gd name="connsiteX65" fmla="*/ 3059906 w 4091059"/>
              <a:gd name="connsiteY65" fmla="*/ 933450 h 5623129"/>
              <a:gd name="connsiteX66" fmla="*/ 2926557 w 4091059"/>
              <a:gd name="connsiteY66" fmla="*/ 947738 h 5623129"/>
              <a:gd name="connsiteX67" fmla="*/ 2978944 w 4091059"/>
              <a:gd name="connsiteY67" fmla="*/ 735806 h 5623129"/>
              <a:gd name="connsiteX68" fmla="*/ 2883694 w 4091059"/>
              <a:gd name="connsiteY68" fmla="*/ 950119 h 5623129"/>
              <a:gd name="connsiteX69" fmla="*/ 2836069 w 4091059"/>
              <a:gd name="connsiteY69" fmla="*/ 954881 h 5623129"/>
              <a:gd name="connsiteX70" fmla="*/ 2836068 w 4091059"/>
              <a:gd name="connsiteY70" fmla="*/ 881062 h 5623129"/>
              <a:gd name="connsiteX71" fmla="*/ 2731293 w 4091059"/>
              <a:gd name="connsiteY71" fmla="*/ 871537 h 5623129"/>
              <a:gd name="connsiteX72" fmla="*/ 2743200 w 4091059"/>
              <a:gd name="connsiteY72" fmla="*/ 669131 h 5623129"/>
              <a:gd name="connsiteX73" fmla="*/ 2664619 w 4091059"/>
              <a:gd name="connsiteY73" fmla="*/ 864394 h 5623129"/>
              <a:gd name="connsiteX74" fmla="*/ 2533650 w 4091059"/>
              <a:gd name="connsiteY74" fmla="*/ 914400 h 5623129"/>
              <a:gd name="connsiteX75" fmla="*/ 2486025 w 4091059"/>
              <a:gd name="connsiteY75" fmla="*/ 847725 h 5623129"/>
              <a:gd name="connsiteX76" fmla="*/ 2470150 w 4091059"/>
              <a:gd name="connsiteY76" fmla="*/ 739775 h 5623129"/>
              <a:gd name="connsiteX77" fmla="*/ 2543175 w 4091059"/>
              <a:gd name="connsiteY77" fmla="*/ 533400 h 5623129"/>
              <a:gd name="connsiteX78" fmla="*/ 2524125 w 4091059"/>
              <a:gd name="connsiteY78" fmla="*/ 358775 h 5623129"/>
              <a:gd name="connsiteX79" fmla="*/ 2619375 w 4091059"/>
              <a:gd name="connsiteY79" fmla="*/ 146050 h 5623129"/>
              <a:gd name="connsiteX80" fmla="*/ 2012950 w 4091059"/>
              <a:gd name="connsiteY80" fmla="*/ 0 h 5623129"/>
              <a:gd name="connsiteX81" fmla="*/ 1476375 w 4091059"/>
              <a:gd name="connsiteY8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54856 w 4091059"/>
              <a:gd name="connsiteY14" fmla="*/ 2738438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45356 w 4091059"/>
              <a:gd name="connsiteY13" fmla="*/ 3138488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59631 w 4091059"/>
              <a:gd name="connsiteY14" fmla="*/ 3093245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069432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5338 w 4091059"/>
              <a:gd name="connsiteY13" fmla="*/ 29837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47712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721520 w 4091059"/>
              <a:gd name="connsiteY14" fmla="*/ 2852738 h 5623129"/>
              <a:gd name="connsiteX15" fmla="*/ 876300 w 4091059"/>
              <a:gd name="connsiteY15" fmla="*/ 3095626 h 5623129"/>
              <a:gd name="connsiteX16" fmla="*/ 931069 w 4091059"/>
              <a:gd name="connsiteY16" fmla="*/ 3043238 h 5623129"/>
              <a:gd name="connsiteX17" fmla="*/ 940594 w 4091059"/>
              <a:gd name="connsiteY17" fmla="*/ 2940844 h 5623129"/>
              <a:gd name="connsiteX18" fmla="*/ 826294 w 4091059"/>
              <a:gd name="connsiteY18" fmla="*/ 2902744 h 5623129"/>
              <a:gd name="connsiteX19" fmla="*/ 747712 w 4091059"/>
              <a:gd name="connsiteY19" fmla="*/ 2743201 h 5623129"/>
              <a:gd name="connsiteX20" fmla="*/ 709613 w 4091059"/>
              <a:gd name="connsiteY20" fmla="*/ 2488406 h 5623129"/>
              <a:gd name="connsiteX21" fmla="*/ 797719 w 4091059"/>
              <a:gd name="connsiteY21" fmla="*/ 2519364 h 5623129"/>
              <a:gd name="connsiteX22" fmla="*/ 819150 w 4091059"/>
              <a:gd name="connsiteY22" fmla="*/ 2719388 h 5623129"/>
              <a:gd name="connsiteX23" fmla="*/ 900113 w 4091059"/>
              <a:gd name="connsiteY23" fmla="*/ 2659856 h 5623129"/>
              <a:gd name="connsiteX24" fmla="*/ 954881 w 4091059"/>
              <a:gd name="connsiteY24" fmla="*/ 2667001 h 5623129"/>
              <a:gd name="connsiteX25" fmla="*/ 1009650 w 4091059"/>
              <a:gd name="connsiteY25" fmla="*/ 2609850 h 5623129"/>
              <a:gd name="connsiteX26" fmla="*/ 1133475 w 4091059"/>
              <a:gd name="connsiteY26" fmla="*/ 2790825 h 5623129"/>
              <a:gd name="connsiteX27" fmla="*/ 1609726 w 4091059"/>
              <a:gd name="connsiteY27" fmla="*/ 3140868 h 5623129"/>
              <a:gd name="connsiteX28" fmla="*/ 1604963 w 4091059"/>
              <a:gd name="connsiteY28" fmla="*/ 3883819 h 5623129"/>
              <a:gd name="connsiteX29" fmla="*/ 1550194 w 4091059"/>
              <a:gd name="connsiteY29" fmla="*/ 4090987 h 5623129"/>
              <a:gd name="connsiteX30" fmla="*/ 1616869 w 4091059"/>
              <a:gd name="connsiteY30" fmla="*/ 4255294 h 5623129"/>
              <a:gd name="connsiteX31" fmla="*/ 1621631 w 4091059"/>
              <a:gd name="connsiteY31" fmla="*/ 4810125 h 5623129"/>
              <a:gd name="connsiteX32" fmla="*/ 1607343 w 4091059"/>
              <a:gd name="connsiteY32" fmla="*/ 5012531 h 5623129"/>
              <a:gd name="connsiteX33" fmla="*/ 1459707 w 4091059"/>
              <a:gd name="connsiteY33" fmla="*/ 5481637 h 5623129"/>
              <a:gd name="connsiteX34" fmla="*/ 2055019 w 4091059"/>
              <a:gd name="connsiteY34" fmla="*/ 5622131 h 5623129"/>
              <a:gd name="connsiteX35" fmla="*/ 2609850 w 4091059"/>
              <a:gd name="connsiteY35" fmla="*/ 5457825 h 5623129"/>
              <a:gd name="connsiteX36" fmla="*/ 2505075 w 4091059"/>
              <a:gd name="connsiteY36" fmla="*/ 5114925 h 5623129"/>
              <a:gd name="connsiteX37" fmla="*/ 2478881 w 4091059"/>
              <a:gd name="connsiteY37" fmla="*/ 4998244 h 5623129"/>
              <a:gd name="connsiteX38" fmla="*/ 2462213 w 4091059"/>
              <a:gd name="connsiteY38" fmla="*/ 4738688 h 5623129"/>
              <a:gd name="connsiteX39" fmla="*/ 2469356 w 4091059"/>
              <a:gd name="connsiteY39" fmla="*/ 4117181 h 5623129"/>
              <a:gd name="connsiteX40" fmla="*/ 2464594 w 4091059"/>
              <a:gd name="connsiteY40" fmla="*/ 3767138 h 5623129"/>
              <a:gd name="connsiteX41" fmla="*/ 2526506 w 4091059"/>
              <a:gd name="connsiteY41" fmla="*/ 3557587 h 5623129"/>
              <a:gd name="connsiteX42" fmla="*/ 2509838 w 4091059"/>
              <a:gd name="connsiteY42" fmla="*/ 3467101 h 5623129"/>
              <a:gd name="connsiteX43" fmla="*/ 2469355 w 4091059"/>
              <a:gd name="connsiteY43" fmla="*/ 3431382 h 5623129"/>
              <a:gd name="connsiteX44" fmla="*/ 2466975 w 4091059"/>
              <a:gd name="connsiteY44" fmla="*/ 3288506 h 5623129"/>
              <a:gd name="connsiteX45" fmla="*/ 2500313 w 4091059"/>
              <a:gd name="connsiteY45" fmla="*/ 3259930 h 5623129"/>
              <a:gd name="connsiteX46" fmla="*/ 2550319 w 4091059"/>
              <a:gd name="connsiteY46" fmla="*/ 3255169 h 5623129"/>
              <a:gd name="connsiteX47" fmla="*/ 2576513 w 4091059"/>
              <a:gd name="connsiteY47" fmla="*/ 3390900 h 5623129"/>
              <a:gd name="connsiteX48" fmla="*/ 2624138 w 4091059"/>
              <a:gd name="connsiteY48" fmla="*/ 3421856 h 5623129"/>
              <a:gd name="connsiteX49" fmla="*/ 2576513 w 4091059"/>
              <a:gd name="connsiteY49" fmla="*/ 3224212 h 5623129"/>
              <a:gd name="connsiteX50" fmla="*/ 2686050 w 4091059"/>
              <a:gd name="connsiteY50" fmla="*/ 3019425 h 5623129"/>
              <a:gd name="connsiteX51" fmla="*/ 2686050 w 4091059"/>
              <a:gd name="connsiteY51" fmla="*/ 2695575 h 5623129"/>
              <a:gd name="connsiteX52" fmla="*/ 2747963 w 4091059"/>
              <a:gd name="connsiteY52" fmla="*/ 2993232 h 5623129"/>
              <a:gd name="connsiteX53" fmla="*/ 3002756 w 4091059"/>
              <a:gd name="connsiteY53" fmla="*/ 2724150 h 5623129"/>
              <a:gd name="connsiteX54" fmla="*/ 3171825 w 4091059"/>
              <a:gd name="connsiteY54" fmla="*/ 2466975 h 5623129"/>
              <a:gd name="connsiteX55" fmla="*/ 3950494 w 4091059"/>
              <a:gd name="connsiteY55" fmla="*/ 2616994 h 5623129"/>
              <a:gd name="connsiteX56" fmla="*/ 4090988 w 4091059"/>
              <a:gd name="connsiteY56" fmla="*/ 2007394 h 5623129"/>
              <a:gd name="connsiteX57" fmla="*/ 3950494 w 4091059"/>
              <a:gd name="connsiteY57" fmla="*/ 1485900 h 5623129"/>
              <a:gd name="connsiteX58" fmla="*/ 3243262 w 4091059"/>
              <a:gd name="connsiteY58" fmla="*/ 1626395 h 5623129"/>
              <a:gd name="connsiteX59" fmla="*/ 3221831 w 4091059"/>
              <a:gd name="connsiteY59" fmla="*/ 1552575 h 5623129"/>
              <a:gd name="connsiteX60" fmla="*/ 3636169 w 4091059"/>
              <a:gd name="connsiteY60" fmla="*/ 1466850 h 5623129"/>
              <a:gd name="connsiteX61" fmla="*/ 3248025 w 4091059"/>
              <a:gd name="connsiteY61" fmla="*/ 1466850 h 5623129"/>
              <a:gd name="connsiteX62" fmla="*/ 3295650 w 4091059"/>
              <a:gd name="connsiteY62" fmla="*/ 1321593 h 5623129"/>
              <a:gd name="connsiteX63" fmla="*/ 3529013 w 4091059"/>
              <a:gd name="connsiteY63" fmla="*/ 1235869 h 5623129"/>
              <a:gd name="connsiteX64" fmla="*/ 3857625 w 4091059"/>
              <a:gd name="connsiteY64" fmla="*/ 1104900 h 5623129"/>
              <a:gd name="connsiteX65" fmla="*/ 3281363 w 4091059"/>
              <a:gd name="connsiteY65" fmla="*/ 1235869 h 5623129"/>
              <a:gd name="connsiteX66" fmla="*/ 3181350 w 4091059"/>
              <a:gd name="connsiteY66" fmla="*/ 1178719 h 5623129"/>
              <a:gd name="connsiteX67" fmla="*/ 3262313 w 4091059"/>
              <a:gd name="connsiteY67" fmla="*/ 1023938 h 5623129"/>
              <a:gd name="connsiteX68" fmla="*/ 3590925 w 4091059"/>
              <a:gd name="connsiteY68" fmla="*/ 971550 h 5623129"/>
              <a:gd name="connsiteX69" fmla="*/ 3171825 w 4091059"/>
              <a:gd name="connsiteY69" fmla="*/ 952500 h 5623129"/>
              <a:gd name="connsiteX70" fmla="*/ 3157538 w 4091059"/>
              <a:gd name="connsiteY70" fmla="*/ 816769 h 5623129"/>
              <a:gd name="connsiteX71" fmla="*/ 3228975 w 4091059"/>
              <a:gd name="connsiteY71" fmla="*/ 647700 h 5623129"/>
              <a:gd name="connsiteX72" fmla="*/ 3059906 w 4091059"/>
              <a:gd name="connsiteY72" fmla="*/ 933450 h 5623129"/>
              <a:gd name="connsiteX73" fmla="*/ 2926557 w 4091059"/>
              <a:gd name="connsiteY73" fmla="*/ 947738 h 5623129"/>
              <a:gd name="connsiteX74" fmla="*/ 2978944 w 4091059"/>
              <a:gd name="connsiteY74" fmla="*/ 735806 h 5623129"/>
              <a:gd name="connsiteX75" fmla="*/ 2883694 w 4091059"/>
              <a:gd name="connsiteY75" fmla="*/ 950119 h 5623129"/>
              <a:gd name="connsiteX76" fmla="*/ 2836069 w 4091059"/>
              <a:gd name="connsiteY76" fmla="*/ 954881 h 5623129"/>
              <a:gd name="connsiteX77" fmla="*/ 2836068 w 4091059"/>
              <a:gd name="connsiteY77" fmla="*/ 881062 h 5623129"/>
              <a:gd name="connsiteX78" fmla="*/ 2731293 w 4091059"/>
              <a:gd name="connsiteY78" fmla="*/ 871537 h 5623129"/>
              <a:gd name="connsiteX79" fmla="*/ 2743200 w 4091059"/>
              <a:gd name="connsiteY79" fmla="*/ 669131 h 5623129"/>
              <a:gd name="connsiteX80" fmla="*/ 2664619 w 4091059"/>
              <a:gd name="connsiteY80" fmla="*/ 864394 h 5623129"/>
              <a:gd name="connsiteX81" fmla="*/ 2533650 w 4091059"/>
              <a:gd name="connsiteY81" fmla="*/ 914400 h 5623129"/>
              <a:gd name="connsiteX82" fmla="*/ 2486025 w 4091059"/>
              <a:gd name="connsiteY82" fmla="*/ 847725 h 5623129"/>
              <a:gd name="connsiteX83" fmla="*/ 2470150 w 4091059"/>
              <a:gd name="connsiteY83" fmla="*/ 739775 h 5623129"/>
              <a:gd name="connsiteX84" fmla="*/ 2543175 w 4091059"/>
              <a:gd name="connsiteY84" fmla="*/ 533400 h 5623129"/>
              <a:gd name="connsiteX85" fmla="*/ 2524125 w 4091059"/>
              <a:gd name="connsiteY85" fmla="*/ 358775 h 5623129"/>
              <a:gd name="connsiteX86" fmla="*/ 2619375 w 4091059"/>
              <a:gd name="connsiteY86" fmla="*/ 146050 h 5623129"/>
              <a:gd name="connsiteX87" fmla="*/ 2012950 w 4091059"/>
              <a:gd name="connsiteY87" fmla="*/ 0 h 5623129"/>
              <a:gd name="connsiteX88" fmla="*/ 1476375 w 4091059"/>
              <a:gd name="connsiteY8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7219 w 4091059"/>
              <a:gd name="connsiteY13" fmla="*/ 2645569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2456 w 4091059"/>
              <a:gd name="connsiteY13" fmla="*/ 2433637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26256 w 4091059"/>
              <a:gd name="connsiteY13" fmla="*/ 2500313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5294 w 4091059"/>
              <a:gd name="connsiteY13" fmla="*/ 2650331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45294 w 4091059"/>
              <a:gd name="connsiteY14" fmla="*/ 2650331 h 5623129"/>
              <a:gd name="connsiteX15" fmla="*/ 438150 w 4091059"/>
              <a:gd name="connsiteY15" fmla="*/ 2528888 h 5623129"/>
              <a:gd name="connsiteX16" fmla="*/ 514350 w 4091059"/>
              <a:gd name="connsiteY16" fmla="*/ 2509838 h 5623129"/>
              <a:gd name="connsiteX17" fmla="*/ 500063 w 4091059"/>
              <a:gd name="connsiteY17" fmla="*/ 2626519 h 5623129"/>
              <a:gd name="connsiteX18" fmla="*/ 592931 w 4091059"/>
              <a:gd name="connsiteY18" fmla="*/ 2497930 h 5623129"/>
              <a:gd name="connsiteX19" fmla="*/ 616744 w 4091059"/>
              <a:gd name="connsiteY19" fmla="*/ 2690813 h 5623129"/>
              <a:gd name="connsiteX20" fmla="*/ 661988 w 4091059"/>
              <a:gd name="connsiteY20" fmla="*/ 2819400 h 5623129"/>
              <a:gd name="connsiteX21" fmla="*/ 721520 w 4091059"/>
              <a:gd name="connsiteY21" fmla="*/ 2852738 h 5623129"/>
              <a:gd name="connsiteX22" fmla="*/ 876300 w 4091059"/>
              <a:gd name="connsiteY22" fmla="*/ 3095626 h 5623129"/>
              <a:gd name="connsiteX23" fmla="*/ 931069 w 4091059"/>
              <a:gd name="connsiteY23" fmla="*/ 3043238 h 5623129"/>
              <a:gd name="connsiteX24" fmla="*/ 940594 w 4091059"/>
              <a:gd name="connsiteY24" fmla="*/ 2940844 h 5623129"/>
              <a:gd name="connsiteX25" fmla="*/ 826294 w 4091059"/>
              <a:gd name="connsiteY25" fmla="*/ 2902744 h 5623129"/>
              <a:gd name="connsiteX26" fmla="*/ 747712 w 4091059"/>
              <a:gd name="connsiteY26" fmla="*/ 2743201 h 5623129"/>
              <a:gd name="connsiteX27" fmla="*/ 709613 w 4091059"/>
              <a:gd name="connsiteY27" fmla="*/ 2488406 h 5623129"/>
              <a:gd name="connsiteX28" fmla="*/ 797719 w 4091059"/>
              <a:gd name="connsiteY28" fmla="*/ 2519364 h 5623129"/>
              <a:gd name="connsiteX29" fmla="*/ 819150 w 4091059"/>
              <a:gd name="connsiteY29" fmla="*/ 2719388 h 5623129"/>
              <a:gd name="connsiteX30" fmla="*/ 900113 w 4091059"/>
              <a:gd name="connsiteY30" fmla="*/ 2659856 h 5623129"/>
              <a:gd name="connsiteX31" fmla="*/ 954881 w 4091059"/>
              <a:gd name="connsiteY31" fmla="*/ 2667001 h 5623129"/>
              <a:gd name="connsiteX32" fmla="*/ 1009650 w 4091059"/>
              <a:gd name="connsiteY32" fmla="*/ 2609850 h 5623129"/>
              <a:gd name="connsiteX33" fmla="*/ 1133475 w 4091059"/>
              <a:gd name="connsiteY33" fmla="*/ 2790825 h 5623129"/>
              <a:gd name="connsiteX34" fmla="*/ 1609726 w 4091059"/>
              <a:gd name="connsiteY34" fmla="*/ 3140868 h 5623129"/>
              <a:gd name="connsiteX35" fmla="*/ 1604963 w 4091059"/>
              <a:gd name="connsiteY35" fmla="*/ 3883819 h 5623129"/>
              <a:gd name="connsiteX36" fmla="*/ 1550194 w 4091059"/>
              <a:gd name="connsiteY36" fmla="*/ 4090987 h 5623129"/>
              <a:gd name="connsiteX37" fmla="*/ 1616869 w 4091059"/>
              <a:gd name="connsiteY37" fmla="*/ 4255294 h 5623129"/>
              <a:gd name="connsiteX38" fmla="*/ 1621631 w 4091059"/>
              <a:gd name="connsiteY38" fmla="*/ 4810125 h 5623129"/>
              <a:gd name="connsiteX39" fmla="*/ 1607343 w 4091059"/>
              <a:gd name="connsiteY39" fmla="*/ 5012531 h 5623129"/>
              <a:gd name="connsiteX40" fmla="*/ 1459707 w 4091059"/>
              <a:gd name="connsiteY40" fmla="*/ 5481637 h 5623129"/>
              <a:gd name="connsiteX41" fmla="*/ 2055019 w 4091059"/>
              <a:gd name="connsiteY41" fmla="*/ 5622131 h 5623129"/>
              <a:gd name="connsiteX42" fmla="*/ 2609850 w 4091059"/>
              <a:gd name="connsiteY42" fmla="*/ 5457825 h 5623129"/>
              <a:gd name="connsiteX43" fmla="*/ 2505075 w 4091059"/>
              <a:gd name="connsiteY43" fmla="*/ 5114925 h 5623129"/>
              <a:gd name="connsiteX44" fmla="*/ 2478881 w 4091059"/>
              <a:gd name="connsiteY44" fmla="*/ 4998244 h 5623129"/>
              <a:gd name="connsiteX45" fmla="*/ 2462213 w 4091059"/>
              <a:gd name="connsiteY45" fmla="*/ 4738688 h 5623129"/>
              <a:gd name="connsiteX46" fmla="*/ 2469356 w 4091059"/>
              <a:gd name="connsiteY46" fmla="*/ 4117181 h 5623129"/>
              <a:gd name="connsiteX47" fmla="*/ 2464594 w 4091059"/>
              <a:gd name="connsiteY47" fmla="*/ 3767138 h 5623129"/>
              <a:gd name="connsiteX48" fmla="*/ 2526506 w 4091059"/>
              <a:gd name="connsiteY48" fmla="*/ 3557587 h 5623129"/>
              <a:gd name="connsiteX49" fmla="*/ 2509838 w 4091059"/>
              <a:gd name="connsiteY49" fmla="*/ 3467101 h 5623129"/>
              <a:gd name="connsiteX50" fmla="*/ 2469355 w 4091059"/>
              <a:gd name="connsiteY50" fmla="*/ 3431382 h 5623129"/>
              <a:gd name="connsiteX51" fmla="*/ 2466975 w 4091059"/>
              <a:gd name="connsiteY51" fmla="*/ 3288506 h 5623129"/>
              <a:gd name="connsiteX52" fmla="*/ 2500313 w 4091059"/>
              <a:gd name="connsiteY52" fmla="*/ 3259930 h 5623129"/>
              <a:gd name="connsiteX53" fmla="*/ 2550319 w 4091059"/>
              <a:gd name="connsiteY53" fmla="*/ 3255169 h 5623129"/>
              <a:gd name="connsiteX54" fmla="*/ 2576513 w 4091059"/>
              <a:gd name="connsiteY54" fmla="*/ 3390900 h 5623129"/>
              <a:gd name="connsiteX55" fmla="*/ 2624138 w 4091059"/>
              <a:gd name="connsiteY55" fmla="*/ 3421856 h 5623129"/>
              <a:gd name="connsiteX56" fmla="*/ 2576513 w 4091059"/>
              <a:gd name="connsiteY56" fmla="*/ 3224212 h 5623129"/>
              <a:gd name="connsiteX57" fmla="*/ 2686050 w 4091059"/>
              <a:gd name="connsiteY57" fmla="*/ 3019425 h 5623129"/>
              <a:gd name="connsiteX58" fmla="*/ 2686050 w 4091059"/>
              <a:gd name="connsiteY58" fmla="*/ 2695575 h 5623129"/>
              <a:gd name="connsiteX59" fmla="*/ 2747963 w 4091059"/>
              <a:gd name="connsiteY59" fmla="*/ 2993232 h 5623129"/>
              <a:gd name="connsiteX60" fmla="*/ 3002756 w 4091059"/>
              <a:gd name="connsiteY60" fmla="*/ 2724150 h 5623129"/>
              <a:gd name="connsiteX61" fmla="*/ 3171825 w 4091059"/>
              <a:gd name="connsiteY61" fmla="*/ 2466975 h 5623129"/>
              <a:gd name="connsiteX62" fmla="*/ 3950494 w 4091059"/>
              <a:gd name="connsiteY62" fmla="*/ 2616994 h 5623129"/>
              <a:gd name="connsiteX63" fmla="*/ 4090988 w 4091059"/>
              <a:gd name="connsiteY63" fmla="*/ 2007394 h 5623129"/>
              <a:gd name="connsiteX64" fmla="*/ 3950494 w 4091059"/>
              <a:gd name="connsiteY64" fmla="*/ 1485900 h 5623129"/>
              <a:gd name="connsiteX65" fmla="*/ 3243262 w 4091059"/>
              <a:gd name="connsiteY65" fmla="*/ 1626395 h 5623129"/>
              <a:gd name="connsiteX66" fmla="*/ 3221831 w 4091059"/>
              <a:gd name="connsiteY66" fmla="*/ 1552575 h 5623129"/>
              <a:gd name="connsiteX67" fmla="*/ 3636169 w 4091059"/>
              <a:gd name="connsiteY67" fmla="*/ 1466850 h 5623129"/>
              <a:gd name="connsiteX68" fmla="*/ 3248025 w 4091059"/>
              <a:gd name="connsiteY68" fmla="*/ 1466850 h 5623129"/>
              <a:gd name="connsiteX69" fmla="*/ 3295650 w 4091059"/>
              <a:gd name="connsiteY69" fmla="*/ 1321593 h 5623129"/>
              <a:gd name="connsiteX70" fmla="*/ 3529013 w 4091059"/>
              <a:gd name="connsiteY70" fmla="*/ 1235869 h 5623129"/>
              <a:gd name="connsiteX71" fmla="*/ 3857625 w 4091059"/>
              <a:gd name="connsiteY71" fmla="*/ 1104900 h 5623129"/>
              <a:gd name="connsiteX72" fmla="*/ 3281363 w 4091059"/>
              <a:gd name="connsiteY72" fmla="*/ 1235869 h 5623129"/>
              <a:gd name="connsiteX73" fmla="*/ 3181350 w 4091059"/>
              <a:gd name="connsiteY73" fmla="*/ 1178719 h 5623129"/>
              <a:gd name="connsiteX74" fmla="*/ 3262313 w 4091059"/>
              <a:gd name="connsiteY74" fmla="*/ 1023938 h 5623129"/>
              <a:gd name="connsiteX75" fmla="*/ 3590925 w 4091059"/>
              <a:gd name="connsiteY75" fmla="*/ 971550 h 5623129"/>
              <a:gd name="connsiteX76" fmla="*/ 3171825 w 4091059"/>
              <a:gd name="connsiteY76" fmla="*/ 952500 h 5623129"/>
              <a:gd name="connsiteX77" fmla="*/ 3157538 w 4091059"/>
              <a:gd name="connsiteY77" fmla="*/ 816769 h 5623129"/>
              <a:gd name="connsiteX78" fmla="*/ 3228975 w 4091059"/>
              <a:gd name="connsiteY78" fmla="*/ 647700 h 5623129"/>
              <a:gd name="connsiteX79" fmla="*/ 3059906 w 4091059"/>
              <a:gd name="connsiteY79" fmla="*/ 933450 h 5623129"/>
              <a:gd name="connsiteX80" fmla="*/ 2926557 w 4091059"/>
              <a:gd name="connsiteY80" fmla="*/ 947738 h 5623129"/>
              <a:gd name="connsiteX81" fmla="*/ 2978944 w 4091059"/>
              <a:gd name="connsiteY81" fmla="*/ 735806 h 5623129"/>
              <a:gd name="connsiteX82" fmla="*/ 2883694 w 4091059"/>
              <a:gd name="connsiteY82" fmla="*/ 950119 h 5623129"/>
              <a:gd name="connsiteX83" fmla="*/ 2836069 w 4091059"/>
              <a:gd name="connsiteY83" fmla="*/ 954881 h 5623129"/>
              <a:gd name="connsiteX84" fmla="*/ 2836068 w 4091059"/>
              <a:gd name="connsiteY84" fmla="*/ 881062 h 5623129"/>
              <a:gd name="connsiteX85" fmla="*/ 2731293 w 4091059"/>
              <a:gd name="connsiteY85" fmla="*/ 871537 h 5623129"/>
              <a:gd name="connsiteX86" fmla="*/ 2743200 w 4091059"/>
              <a:gd name="connsiteY86" fmla="*/ 669131 h 5623129"/>
              <a:gd name="connsiteX87" fmla="*/ 2664619 w 4091059"/>
              <a:gd name="connsiteY87" fmla="*/ 864394 h 5623129"/>
              <a:gd name="connsiteX88" fmla="*/ 2533650 w 4091059"/>
              <a:gd name="connsiteY88" fmla="*/ 914400 h 5623129"/>
              <a:gd name="connsiteX89" fmla="*/ 2486025 w 4091059"/>
              <a:gd name="connsiteY89" fmla="*/ 847725 h 5623129"/>
              <a:gd name="connsiteX90" fmla="*/ 2470150 w 4091059"/>
              <a:gd name="connsiteY90" fmla="*/ 739775 h 5623129"/>
              <a:gd name="connsiteX91" fmla="*/ 2543175 w 4091059"/>
              <a:gd name="connsiteY91" fmla="*/ 533400 h 5623129"/>
              <a:gd name="connsiteX92" fmla="*/ 2524125 w 4091059"/>
              <a:gd name="connsiteY92" fmla="*/ 358775 h 5623129"/>
              <a:gd name="connsiteX93" fmla="*/ 2619375 w 4091059"/>
              <a:gd name="connsiteY93" fmla="*/ 146050 h 5623129"/>
              <a:gd name="connsiteX94" fmla="*/ 2012950 w 4091059"/>
              <a:gd name="connsiteY94" fmla="*/ 0 h 5623129"/>
              <a:gd name="connsiteX95" fmla="*/ 1476375 w 4091059"/>
              <a:gd name="connsiteY9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8156 w 4091059"/>
              <a:gd name="connsiteY14" fmla="*/ 2738437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83381 w 4091059"/>
              <a:gd name="connsiteY13" fmla="*/ 2700338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9569 w 4091059"/>
              <a:gd name="connsiteY13" fmla="*/ 2688431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45282 w 4091059"/>
              <a:gd name="connsiteY13" fmla="*/ 2805112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6237 w 4091059"/>
              <a:gd name="connsiteY13" fmla="*/ 2619375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2912 w 4091059"/>
              <a:gd name="connsiteY18" fmla="*/ 2640806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52425 w 4091059"/>
              <a:gd name="connsiteY14" fmla="*/ 2571749 h 5623129"/>
              <a:gd name="connsiteX15" fmla="*/ 385763 w 4091059"/>
              <a:gd name="connsiteY15" fmla="*/ 2697956 h 5623129"/>
              <a:gd name="connsiteX16" fmla="*/ 345282 w 4091059"/>
              <a:gd name="connsiteY16" fmla="*/ 2805112 h 5623129"/>
              <a:gd name="connsiteX17" fmla="*/ 416719 w 4091059"/>
              <a:gd name="connsiteY17" fmla="*/ 2743201 h 5623129"/>
              <a:gd name="connsiteX18" fmla="*/ 442913 w 4091059"/>
              <a:gd name="connsiteY18" fmla="*/ 2817019 h 5623129"/>
              <a:gd name="connsiteX19" fmla="*/ 488156 w 4091059"/>
              <a:gd name="connsiteY19" fmla="*/ 2738437 h 5623129"/>
              <a:gd name="connsiteX20" fmla="*/ 442912 w 4091059"/>
              <a:gd name="connsiteY20" fmla="*/ 2640806 h 5623129"/>
              <a:gd name="connsiteX21" fmla="*/ 438150 w 4091059"/>
              <a:gd name="connsiteY21" fmla="*/ 2528888 h 5623129"/>
              <a:gd name="connsiteX22" fmla="*/ 514350 w 4091059"/>
              <a:gd name="connsiteY22" fmla="*/ 2509838 h 5623129"/>
              <a:gd name="connsiteX23" fmla="*/ 500063 w 4091059"/>
              <a:gd name="connsiteY23" fmla="*/ 2626519 h 5623129"/>
              <a:gd name="connsiteX24" fmla="*/ 592931 w 4091059"/>
              <a:gd name="connsiteY24" fmla="*/ 2497930 h 5623129"/>
              <a:gd name="connsiteX25" fmla="*/ 616744 w 4091059"/>
              <a:gd name="connsiteY25" fmla="*/ 2690813 h 5623129"/>
              <a:gd name="connsiteX26" fmla="*/ 661988 w 4091059"/>
              <a:gd name="connsiteY26" fmla="*/ 2819400 h 5623129"/>
              <a:gd name="connsiteX27" fmla="*/ 721520 w 4091059"/>
              <a:gd name="connsiteY27" fmla="*/ 2852738 h 5623129"/>
              <a:gd name="connsiteX28" fmla="*/ 876300 w 4091059"/>
              <a:gd name="connsiteY28" fmla="*/ 3095626 h 5623129"/>
              <a:gd name="connsiteX29" fmla="*/ 931069 w 4091059"/>
              <a:gd name="connsiteY29" fmla="*/ 3043238 h 5623129"/>
              <a:gd name="connsiteX30" fmla="*/ 940594 w 4091059"/>
              <a:gd name="connsiteY30" fmla="*/ 2940844 h 5623129"/>
              <a:gd name="connsiteX31" fmla="*/ 826294 w 4091059"/>
              <a:gd name="connsiteY31" fmla="*/ 2902744 h 5623129"/>
              <a:gd name="connsiteX32" fmla="*/ 747712 w 4091059"/>
              <a:gd name="connsiteY32" fmla="*/ 2743201 h 5623129"/>
              <a:gd name="connsiteX33" fmla="*/ 709613 w 4091059"/>
              <a:gd name="connsiteY33" fmla="*/ 2488406 h 5623129"/>
              <a:gd name="connsiteX34" fmla="*/ 797719 w 4091059"/>
              <a:gd name="connsiteY34" fmla="*/ 2519364 h 5623129"/>
              <a:gd name="connsiteX35" fmla="*/ 819150 w 4091059"/>
              <a:gd name="connsiteY35" fmla="*/ 2719388 h 5623129"/>
              <a:gd name="connsiteX36" fmla="*/ 900113 w 4091059"/>
              <a:gd name="connsiteY36" fmla="*/ 2659856 h 5623129"/>
              <a:gd name="connsiteX37" fmla="*/ 954881 w 4091059"/>
              <a:gd name="connsiteY37" fmla="*/ 2667001 h 5623129"/>
              <a:gd name="connsiteX38" fmla="*/ 1009650 w 4091059"/>
              <a:gd name="connsiteY38" fmla="*/ 2609850 h 5623129"/>
              <a:gd name="connsiteX39" fmla="*/ 1133475 w 4091059"/>
              <a:gd name="connsiteY39" fmla="*/ 2790825 h 5623129"/>
              <a:gd name="connsiteX40" fmla="*/ 1609726 w 4091059"/>
              <a:gd name="connsiteY40" fmla="*/ 3140868 h 5623129"/>
              <a:gd name="connsiteX41" fmla="*/ 1604963 w 4091059"/>
              <a:gd name="connsiteY41" fmla="*/ 3883819 h 5623129"/>
              <a:gd name="connsiteX42" fmla="*/ 1550194 w 4091059"/>
              <a:gd name="connsiteY42" fmla="*/ 4090987 h 5623129"/>
              <a:gd name="connsiteX43" fmla="*/ 1616869 w 4091059"/>
              <a:gd name="connsiteY43" fmla="*/ 4255294 h 5623129"/>
              <a:gd name="connsiteX44" fmla="*/ 1621631 w 4091059"/>
              <a:gd name="connsiteY44" fmla="*/ 4810125 h 5623129"/>
              <a:gd name="connsiteX45" fmla="*/ 1607343 w 4091059"/>
              <a:gd name="connsiteY45" fmla="*/ 5012531 h 5623129"/>
              <a:gd name="connsiteX46" fmla="*/ 1459707 w 4091059"/>
              <a:gd name="connsiteY46" fmla="*/ 5481637 h 5623129"/>
              <a:gd name="connsiteX47" fmla="*/ 2055019 w 4091059"/>
              <a:gd name="connsiteY47" fmla="*/ 5622131 h 5623129"/>
              <a:gd name="connsiteX48" fmla="*/ 2609850 w 4091059"/>
              <a:gd name="connsiteY48" fmla="*/ 5457825 h 5623129"/>
              <a:gd name="connsiteX49" fmla="*/ 2505075 w 4091059"/>
              <a:gd name="connsiteY49" fmla="*/ 5114925 h 5623129"/>
              <a:gd name="connsiteX50" fmla="*/ 2478881 w 4091059"/>
              <a:gd name="connsiteY50" fmla="*/ 4998244 h 5623129"/>
              <a:gd name="connsiteX51" fmla="*/ 2462213 w 4091059"/>
              <a:gd name="connsiteY51" fmla="*/ 4738688 h 5623129"/>
              <a:gd name="connsiteX52" fmla="*/ 2469356 w 4091059"/>
              <a:gd name="connsiteY52" fmla="*/ 4117181 h 5623129"/>
              <a:gd name="connsiteX53" fmla="*/ 2464594 w 4091059"/>
              <a:gd name="connsiteY53" fmla="*/ 3767138 h 5623129"/>
              <a:gd name="connsiteX54" fmla="*/ 2526506 w 4091059"/>
              <a:gd name="connsiteY54" fmla="*/ 3557587 h 5623129"/>
              <a:gd name="connsiteX55" fmla="*/ 2509838 w 4091059"/>
              <a:gd name="connsiteY55" fmla="*/ 3467101 h 5623129"/>
              <a:gd name="connsiteX56" fmla="*/ 2469355 w 4091059"/>
              <a:gd name="connsiteY56" fmla="*/ 3431382 h 5623129"/>
              <a:gd name="connsiteX57" fmla="*/ 2466975 w 4091059"/>
              <a:gd name="connsiteY57" fmla="*/ 3288506 h 5623129"/>
              <a:gd name="connsiteX58" fmla="*/ 2500313 w 4091059"/>
              <a:gd name="connsiteY58" fmla="*/ 3259930 h 5623129"/>
              <a:gd name="connsiteX59" fmla="*/ 2550319 w 4091059"/>
              <a:gd name="connsiteY59" fmla="*/ 3255169 h 5623129"/>
              <a:gd name="connsiteX60" fmla="*/ 2576513 w 4091059"/>
              <a:gd name="connsiteY60" fmla="*/ 3390900 h 5623129"/>
              <a:gd name="connsiteX61" fmla="*/ 2624138 w 4091059"/>
              <a:gd name="connsiteY61" fmla="*/ 3421856 h 5623129"/>
              <a:gd name="connsiteX62" fmla="*/ 2576513 w 4091059"/>
              <a:gd name="connsiteY62" fmla="*/ 3224212 h 5623129"/>
              <a:gd name="connsiteX63" fmla="*/ 2686050 w 4091059"/>
              <a:gd name="connsiteY63" fmla="*/ 3019425 h 5623129"/>
              <a:gd name="connsiteX64" fmla="*/ 2686050 w 4091059"/>
              <a:gd name="connsiteY64" fmla="*/ 2695575 h 5623129"/>
              <a:gd name="connsiteX65" fmla="*/ 2747963 w 4091059"/>
              <a:gd name="connsiteY65" fmla="*/ 2993232 h 5623129"/>
              <a:gd name="connsiteX66" fmla="*/ 3002756 w 4091059"/>
              <a:gd name="connsiteY66" fmla="*/ 2724150 h 5623129"/>
              <a:gd name="connsiteX67" fmla="*/ 3171825 w 4091059"/>
              <a:gd name="connsiteY67" fmla="*/ 2466975 h 5623129"/>
              <a:gd name="connsiteX68" fmla="*/ 3950494 w 4091059"/>
              <a:gd name="connsiteY68" fmla="*/ 2616994 h 5623129"/>
              <a:gd name="connsiteX69" fmla="*/ 4090988 w 4091059"/>
              <a:gd name="connsiteY69" fmla="*/ 2007394 h 5623129"/>
              <a:gd name="connsiteX70" fmla="*/ 3950494 w 4091059"/>
              <a:gd name="connsiteY70" fmla="*/ 1485900 h 5623129"/>
              <a:gd name="connsiteX71" fmla="*/ 3243262 w 4091059"/>
              <a:gd name="connsiteY71" fmla="*/ 1626395 h 5623129"/>
              <a:gd name="connsiteX72" fmla="*/ 3221831 w 4091059"/>
              <a:gd name="connsiteY72" fmla="*/ 1552575 h 5623129"/>
              <a:gd name="connsiteX73" fmla="*/ 3636169 w 4091059"/>
              <a:gd name="connsiteY73" fmla="*/ 1466850 h 5623129"/>
              <a:gd name="connsiteX74" fmla="*/ 3248025 w 4091059"/>
              <a:gd name="connsiteY74" fmla="*/ 1466850 h 5623129"/>
              <a:gd name="connsiteX75" fmla="*/ 3295650 w 4091059"/>
              <a:gd name="connsiteY75" fmla="*/ 1321593 h 5623129"/>
              <a:gd name="connsiteX76" fmla="*/ 3529013 w 4091059"/>
              <a:gd name="connsiteY76" fmla="*/ 1235869 h 5623129"/>
              <a:gd name="connsiteX77" fmla="*/ 3857625 w 4091059"/>
              <a:gd name="connsiteY77" fmla="*/ 1104900 h 5623129"/>
              <a:gd name="connsiteX78" fmla="*/ 3281363 w 4091059"/>
              <a:gd name="connsiteY78" fmla="*/ 1235869 h 5623129"/>
              <a:gd name="connsiteX79" fmla="*/ 3181350 w 4091059"/>
              <a:gd name="connsiteY79" fmla="*/ 1178719 h 5623129"/>
              <a:gd name="connsiteX80" fmla="*/ 3262313 w 4091059"/>
              <a:gd name="connsiteY80" fmla="*/ 1023938 h 5623129"/>
              <a:gd name="connsiteX81" fmla="*/ 3590925 w 4091059"/>
              <a:gd name="connsiteY81" fmla="*/ 971550 h 5623129"/>
              <a:gd name="connsiteX82" fmla="*/ 3171825 w 4091059"/>
              <a:gd name="connsiteY82" fmla="*/ 952500 h 5623129"/>
              <a:gd name="connsiteX83" fmla="*/ 3157538 w 4091059"/>
              <a:gd name="connsiteY83" fmla="*/ 816769 h 5623129"/>
              <a:gd name="connsiteX84" fmla="*/ 3228975 w 4091059"/>
              <a:gd name="connsiteY84" fmla="*/ 647700 h 5623129"/>
              <a:gd name="connsiteX85" fmla="*/ 3059906 w 4091059"/>
              <a:gd name="connsiteY85" fmla="*/ 933450 h 5623129"/>
              <a:gd name="connsiteX86" fmla="*/ 2926557 w 4091059"/>
              <a:gd name="connsiteY86" fmla="*/ 947738 h 5623129"/>
              <a:gd name="connsiteX87" fmla="*/ 2978944 w 4091059"/>
              <a:gd name="connsiteY87" fmla="*/ 735806 h 5623129"/>
              <a:gd name="connsiteX88" fmla="*/ 2883694 w 4091059"/>
              <a:gd name="connsiteY88" fmla="*/ 950119 h 5623129"/>
              <a:gd name="connsiteX89" fmla="*/ 2836069 w 4091059"/>
              <a:gd name="connsiteY89" fmla="*/ 954881 h 5623129"/>
              <a:gd name="connsiteX90" fmla="*/ 2836068 w 4091059"/>
              <a:gd name="connsiteY90" fmla="*/ 881062 h 5623129"/>
              <a:gd name="connsiteX91" fmla="*/ 2731293 w 4091059"/>
              <a:gd name="connsiteY91" fmla="*/ 871537 h 5623129"/>
              <a:gd name="connsiteX92" fmla="*/ 2743200 w 4091059"/>
              <a:gd name="connsiteY92" fmla="*/ 669131 h 5623129"/>
              <a:gd name="connsiteX93" fmla="*/ 2664619 w 4091059"/>
              <a:gd name="connsiteY93" fmla="*/ 864394 h 5623129"/>
              <a:gd name="connsiteX94" fmla="*/ 2533650 w 4091059"/>
              <a:gd name="connsiteY94" fmla="*/ 914400 h 5623129"/>
              <a:gd name="connsiteX95" fmla="*/ 2486025 w 4091059"/>
              <a:gd name="connsiteY95" fmla="*/ 847725 h 5623129"/>
              <a:gd name="connsiteX96" fmla="*/ 2470150 w 4091059"/>
              <a:gd name="connsiteY96" fmla="*/ 739775 h 5623129"/>
              <a:gd name="connsiteX97" fmla="*/ 2543175 w 4091059"/>
              <a:gd name="connsiteY97" fmla="*/ 533400 h 5623129"/>
              <a:gd name="connsiteX98" fmla="*/ 2524125 w 4091059"/>
              <a:gd name="connsiteY98" fmla="*/ 358775 h 5623129"/>
              <a:gd name="connsiteX99" fmla="*/ 2619375 w 4091059"/>
              <a:gd name="connsiteY99" fmla="*/ 146050 h 5623129"/>
              <a:gd name="connsiteX100" fmla="*/ 2012950 w 4091059"/>
              <a:gd name="connsiteY100" fmla="*/ 0 h 5623129"/>
              <a:gd name="connsiteX101" fmla="*/ 1476375 w 4091059"/>
              <a:gd name="connsiteY10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7205 w 4091889"/>
              <a:gd name="connsiteY0" fmla="*/ 133350 h 5623129"/>
              <a:gd name="connsiteX1" fmla="*/ 1610555 w 4091889"/>
              <a:gd name="connsiteY1" fmla="*/ 546100 h 5623129"/>
              <a:gd name="connsiteX2" fmla="*/ 1632780 w 4091889"/>
              <a:gd name="connsiteY2" fmla="*/ 974725 h 5623129"/>
              <a:gd name="connsiteX3" fmla="*/ 1353380 w 4091889"/>
              <a:gd name="connsiteY3" fmla="*/ 1143000 h 5623129"/>
              <a:gd name="connsiteX4" fmla="*/ 1134305 w 4091889"/>
              <a:gd name="connsiteY4" fmla="*/ 1314450 h 5623129"/>
              <a:gd name="connsiteX5" fmla="*/ 962855 w 4091889"/>
              <a:gd name="connsiteY5" fmla="*/ 1647825 h 5623129"/>
              <a:gd name="connsiteX6" fmla="*/ 753305 w 4091889"/>
              <a:gd name="connsiteY6" fmla="*/ 1638300 h 5623129"/>
              <a:gd name="connsiteX7" fmla="*/ 315155 w 4091889"/>
              <a:gd name="connsiteY7" fmla="*/ 1562100 h 5623129"/>
              <a:gd name="connsiteX8" fmla="*/ 124655 w 4091889"/>
              <a:gd name="connsiteY8" fmla="*/ 1485900 h 5623129"/>
              <a:gd name="connsiteX9" fmla="*/ 38930 w 4091889"/>
              <a:gd name="connsiteY9" fmla="*/ 1762125 h 5623129"/>
              <a:gd name="connsiteX10" fmla="*/ 830 w 4091889"/>
              <a:gd name="connsiteY10" fmla="*/ 2085975 h 5623129"/>
              <a:gd name="connsiteX11" fmla="*/ 38930 w 4091889"/>
              <a:gd name="connsiteY11" fmla="*/ 2362200 h 5623129"/>
              <a:gd name="connsiteX12" fmla="*/ 134180 w 4091889"/>
              <a:gd name="connsiteY12" fmla="*/ 2628900 h 5623129"/>
              <a:gd name="connsiteX13" fmla="*/ 212762 w 4091889"/>
              <a:gd name="connsiteY13" fmla="*/ 2605087 h 5623129"/>
              <a:gd name="connsiteX14" fmla="*/ 303249 w 4091889"/>
              <a:gd name="connsiteY14" fmla="*/ 2612231 h 5623129"/>
              <a:gd name="connsiteX15" fmla="*/ 353255 w 4091889"/>
              <a:gd name="connsiteY15" fmla="*/ 2571749 h 5623129"/>
              <a:gd name="connsiteX16" fmla="*/ 386593 w 4091889"/>
              <a:gd name="connsiteY16" fmla="*/ 2697956 h 5623129"/>
              <a:gd name="connsiteX17" fmla="*/ 346112 w 4091889"/>
              <a:gd name="connsiteY17" fmla="*/ 2805112 h 5623129"/>
              <a:gd name="connsiteX18" fmla="*/ 417549 w 4091889"/>
              <a:gd name="connsiteY18" fmla="*/ 2743201 h 5623129"/>
              <a:gd name="connsiteX19" fmla="*/ 443743 w 4091889"/>
              <a:gd name="connsiteY19" fmla="*/ 2817019 h 5623129"/>
              <a:gd name="connsiteX20" fmla="*/ 488986 w 4091889"/>
              <a:gd name="connsiteY20" fmla="*/ 2738437 h 5623129"/>
              <a:gd name="connsiteX21" fmla="*/ 443742 w 4091889"/>
              <a:gd name="connsiteY21" fmla="*/ 2640806 h 5623129"/>
              <a:gd name="connsiteX22" fmla="*/ 438980 w 4091889"/>
              <a:gd name="connsiteY22" fmla="*/ 2528888 h 5623129"/>
              <a:gd name="connsiteX23" fmla="*/ 515180 w 4091889"/>
              <a:gd name="connsiteY23" fmla="*/ 2509838 h 5623129"/>
              <a:gd name="connsiteX24" fmla="*/ 500893 w 4091889"/>
              <a:gd name="connsiteY24" fmla="*/ 2626519 h 5623129"/>
              <a:gd name="connsiteX25" fmla="*/ 593761 w 4091889"/>
              <a:gd name="connsiteY25" fmla="*/ 2497930 h 5623129"/>
              <a:gd name="connsiteX26" fmla="*/ 617574 w 4091889"/>
              <a:gd name="connsiteY26" fmla="*/ 2690813 h 5623129"/>
              <a:gd name="connsiteX27" fmla="*/ 662818 w 4091889"/>
              <a:gd name="connsiteY27" fmla="*/ 2819400 h 5623129"/>
              <a:gd name="connsiteX28" fmla="*/ 722350 w 4091889"/>
              <a:gd name="connsiteY28" fmla="*/ 2852738 h 5623129"/>
              <a:gd name="connsiteX29" fmla="*/ 877130 w 4091889"/>
              <a:gd name="connsiteY29" fmla="*/ 3095626 h 5623129"/>
              <a:gd name="connsiteX30" fmla="*/ 931899 w 4091889"/>
              <a:gd name="connsiteY30" fmla="*/ 3043238 h 5623129"/>
              <a:gd name="connsiteX31" fmla="*/ 941424 w 4091889"/>
              <a:gd name="connsiteY31" fmla="*/ 2940844 h 5623129"/>
              <a:gd name="connsiteX32" fmla="*/ 827124 w 4091889"/>
              <a:gd name="connsiteY32" fmla="*/ 2902744 h 5623129"/>
              <a:gd name="connsiteX33" fmla="*/ 748542 w 4091889"/>
              <a:gd name="connsiteY33" fmla="*/ 2743201 h 5623129"/>
              <a:gd name="connsiteX34" fmla="*/ 710443 w 4091889"/>
              <a:gd name="connsiteY34" fmla="*/ 2488406 h 5623129"/>
              <a:gd name="connsiteX35" fmla="*/ 798549 w 4091889"/>
              <a:gd name="connsiteY35" fmla="*/ 2519364 h 5623129"/>
              <a:gd name="connsiteX36" fmla="*/ 819980 w 4091889"/>
              <a:gd name="connsiteY36" fmla="*/ 2719388 h 5623129"/>
              <a:gd name="connsiteX37" fmla="*/ 900943 w 4091889"/>
              <a:gd name="connsiteY37" fmla="*/ 2659856 h 5623129"/>
              <a:gd name="connsiteX38" fmla="*/ 955711 w 4091889"/>
              <a:gd name="connsiteY38" fmla="*/ 2667001 h 5623129"/>
              <a:gd name="connsiteX39" fmla="*/ 1010480 w 4091889"/>
              <a:gd name="connsiteY39" fmla="*/ 2609850 h 5623129"/>
              <a:gd name="connsiteX40" fmla="*/ 1134305 w 4091889"/>
              <a:gd name="connsiteY40" fmla="*/ 2790825 h 5623129"/>
              <a:gd name="connsiteX41" fmla="*/ 1610556 w 4091889"/>
              <a:gd name="connsiteY41" fmla="*/ 3140868 h 5623129"/>
              <a:gd name="connsiteX42" fmla="*/ 1605793 w 4091889"/>
              <a:gd name="connsiteY42" fmla="*/ 3883819 h 5623129"/>
              <a:gd name="connsiteX43" fmla="*/ 1551024 w 4091889"/>
              <a:gd name="connsiteY43" fmla="*/ 4090987 h 5623129"/>
              <a:gd name="connsiteX44" fmla="*/ 1617699 w 4091889"/>
              <a:gd name="connsiteY44" fmla="*/ 4255294 h 5623129"/>
              <a:gd name="connsiteX45" fmla="*/ 1622461 w 4091889"/>
              <a:gd name="connsiteY45" fmla="*/ 4810125 h 5623129"/>
              <a:gd name="connsiteX46" fmla="*/ 1608173 w 4091889"/>
              <a:gd name="connsiteY46" fmla="*/ 5012531 h 5623129"/>
              <a:gd name="connsiteX47" fmla="*/ 1460537 w 4091889"/>
              <a:gd name="connsiteY47" fmla="*/ 5481637 h 5623129"/>
              <a:gd name="connsiteX48" fmla="*/ 2055849 w 4091889"/>
              <a:gd name="connsiteY48" fmla="*/ 5622131 h 5623129"/>
              <a:gd name="connsiteX49" fmla="*/ 2610680 w 4091889"/>
              <a:gd name="connsiteY49" fmla="*/ 5457825 h 5623129"/>
              <a:gd name="connsiteX50" fmla="*/ 2505905 w 4091889"/>
              <a:gd name="connsiteY50" fmla="*/ 5114925 h 5623129"/>
              <a:gd name="connsiteX51" fmla="*/ 2479711 w 4091889"/>
              <a:gd name="connsiteY51" fmla="*/ 4998244 h 5623129"/>
              <a:gd name="connsiteX52" fmla="*/ 2463043 w 4091889"/>
              <a:gd name="connsiteY52" fmla="*/ 4738688 h 5623129"/>
              <a:gd name="connsiteX53" fmla="*/ 2470186 w 4091889"/>
              <a:gd name="connsiteY53" fmla="*/ 4117181 h 5623129"/>
              <a:gd name="connsiteX54" fmla="*/ 2465424 w 4091889"/>
              <a:gd name="connsiteY54" fmla="*/ 3767138 h 5623129"/>
              <a:gd name="connsiteX55" fmla="*/ 2527336 w 4091889"/>
              <a:gd name="connsiteY55" fmla="*/ 3557587 h 5623129"/>
              <a:gd name="connsiteX56" fmla="*/ 2510668 w 4091889"/>
              <a:gd name="connsiteY56" fmla="*/ 3467101 h 5623129"/>
              <a:gd name="connsiteX57" fmla="*/ 2470185 w 4091889"/>
              <a:gd name="connsiteY57" fmla="*/ 3431382 h 5623129"/>
              <a:gd name="connsiteX58" fmla="*/ 2467805 w 4091889"/>
              <a:gd name="connsiteY58" fmla="*/ 3288506 h 5623129"/>
              <a:gd name="connsiteX59" fmla="*/ 2501143 w 4091889"/>
              <a:gd name="connsiteY59" fmla="*/ 3259930 h 5623129"/>
              <a:gd name="connsiteX60" fmla="*/ 2551149 w 4091889"/>
              <a:gd name="connsiteY60" fmla="*/ 3255169 h 5623129"/>
              <a:gd name="connsiteX61" fmla="*/ 2577343 w 4091889"/>
              <a:gd name="connsiteY61" fmla="*/ 3390900 h 5623129"/>
              <a:gd name="connsiteX62" fmla="*/ 2624968 w 4091889"/>
              <a:gd name="connsiteY62" fmla="*/ 3421856 h 5623129"/>
              <a:gd name="connsiteX63" fmla="*/ 2577343 w 4091889"/>
              <a:gd name="connsiteY63" fmla="*/ 3224212 h 5623129"/>
              <a:gd name="connsiteX64" fmla="*/ 2686880 w 4091889"/>
              <a:gd name="connsiteY64" fmla="*/ 3019425 h 5623129"/>
              <a:gd name="connsiteX65" fmla="*/ 2686880 w 4091889"/>
              <a:gd name="connsiteY65" fmla="*/ 2695575 h 5623129"/>
              <a:gd name="connsiteX66" fmla="*/ 2748793 w 4091889"/>
              <a:gd name="connsiteY66" fmla="*/ 2993232 h 5623129"/>
              <a:gd name="connsiteX67" fmla="*/ 3003586 w 4091889"/>
              <a:gd name="connsiteY67" fmla="*/ 2724150 h 5623129"/>
              <a:gd name="connsiteX68" fmla="*/ 3172655 w 4091889"/>
              <a:gd name="connsiteY68" fmla="*/ 2466975 h 5623129"/>
              <a:gd name="connsiteX69" fmla="*/ 3951324 w 4091889"/>
              <a:gd name="connsiteY69" fmla="*/ 2616994 h 5623129"/>
              <a:gd name="connsiteX70" fmla="*/ 4091818 w 4091889"/>
              <a:gd name="connsiteY70" fmla="*/ 2007394 h 5623129"/>
              <a:gd name="connsiteX71" fmla="*/ 3951324 w 4091889"/>
              <a:gd name="connsiteY71" fmla="*/ 1485900 h 5623129"/>
              <a:gd name="connsiteX72" fmla="*/ 3244092 w 4091889"/>
              <a:gd name="connsiteY72" fmla="*/ 1626395 h 5623129"/>
              <a:gd name="connsiteX73" fmla="*/ 3222661 w 4091889"/>
              <a:gd name="connsiteY73" fmla="*/ 1552575 h 5623129"/>
              <a:gd name="connsiteX74" fmla="*/ 3636999 w 4091889"/>
              <a:gd name="connsiteY74" fmla="*/ 1466850 h 5623129"/>
              <a:gd name="connsiteX75" fmla="*/ 3248855 w 4091889"/>
              <a:gd name="connsiteY75" fmla="*/ 1466850 h 5623129"/>
              <a:gd name="connsiteX76" fmla="*/ 3296480 w 4091889"/>
              <a:gd name="connsiteY76" fmla="*/ 1321593 h 5623129"/>
              <a:gd name="connsiteX77" fmla="*/ 3529843 w 4091889"/>
              <a:gd name="connsiteY77" fmla="*/ 1235869 h 5623129"/>
              <a:gd name="connsiteX78" fmla="*/ 3858455 w 4091889"/>
              <a:gd name="connsiteY78" fmla="*/ 1104900 h 5623129"/>
              <a:gd name="connsiteX79" fmla="*/ 3282193 w 4091889"/>
              <a:gd name="connsiteY79" fmla="*/ 1235869 h 5623129"/>
              <a:gd name="connsiteX80" fmla="*/ 3182180 w 4091889"/>
              <a:gd name="connsiteY80" fmla="*/ 1178719 h 5623129"/>
              <a:gd name="connsiteX81" fmla="*/ 3263143 w 4091889"/>
              <a:gd name="connsiteY81" fmla="*/ 1023938 h 5623129"/>
              <a:gd name="connsiteX82" fmla="*/ 3591755 w 4091889"/>
              <a:gd name="connsiteY82" fmla="*/ 971550 h 5623129"/>
              <a:gd name="connsiteX83" fmla="*/ 3172655 w 4091889"/>
              <a:gd name="connsiteY83" fmla="*/ 952500 h 5623129"/>
              <a:gd name="connsiteX84" fmla="*/ 3158368 w 4091889"/>
              <a:gd name="connsiteY84" fmla="*/ 816769 h 5623129"/>
              <a:gd name="connsiteX85" fmla="*/ 3229805 w 4091889"/>
              <a:gd name="connsiteY85" fmla="*/ 647700 h 5623129"/>
              <a:gd name="connsiteX86" fmla="*/ 3060736 w 4091889"/>
              <a:gd name="connsiteY86" fmla="*/ 933450 h 5623129"/>
              <a:gd name="connsiteX87" fmla="*/ 2927387 w 4091889"/>
              <a:gd name="connsiteY87" fmla="*/ 947738 h 5623129"/>
              <a:gd name="connsiteX88" fmla="*/ 2979774 w 4091889"/>
              <a:gd name="connsiteY88" fmla="*/ 735806 h 5623129"/>
              <a:gd name="connsiteX89" fmla="*/ 2884524 w 4091889"/>
              <a:gd name="connsiteY89" fmla="*/ 950119 h 5623129"/>
              <a:gd name="connsiteX90" fmla="*/ 2836899 w 4091889"/>
              <a:gd name="connsiteY90" fmla="*/ 954881 h 5623129"/>
              <a:gd name="connsiteX91" fmla="*/ 2836898 w 4091889"/>
              <a:gd name="connsiteY91" fmla="*/ 881062 h 5623129"/>
              <a:gd name="connsiteX92" fmla="*/ 2732123 w 4091889"/>
              <a:gd name="connsiteY92" fmla="*/ 871537 h 5623129"/>
              <a:gd name="connsiteX93" fmla="*/ 2744030 w 4091889"/>
              <a:gd name="connsiteY93" fmla="*/ 669131 h 5623129"/>
              <a:gd name="connsiteX94" fmla="*/ 2665449 w 4091889"/>
              <a:gd name="connsiteY94" fmla="*/ 864394 h 5623129"/>
              <a:gd name="connsiteX95" fmla="*/ 2534480 w 4091889"/>
              <a:gd name="connsiteY95" fmla="*/ 914400 h 5623129"/>
              <a:gd name="connsiteX96" fmla="*/ 2486855 w 4091889"/>
              <a:gd name="connsiteY96" fmla="*/ 847725 h 5623129"/>
              <a:gd name="connsiteX97" fmla="*/ 2470980 w 4091889"/>
              <a:gd name="connsiteY97" fmla="*/ 739775 h 5623129"/>
              <a:gd name="connsiteX98" fmla="*/ 2544005 w 4091889"/>
              <a:gd name="connsiteY98" fmla="*/ 533400 h 5623129"/>
              <a:gd name="connsiteX99" fmla="*/ 2524955 w 4091889"/>
              <a:gd name="connsiteY99" fmla="*/ 358775 h 5623129"/>
              <a:gd name="connsiteX100" fmla="*/ 2620205 w 4091889"/>
              <a:gd name="connsiteY100" fmla="*/ 146050 h 5623129"/>
              <a:gd name="connsiteX101" fmla="*/ 2013780 w 4091889"/>
              <a:gd name="connsiteY101" fmla="*/ 0 h 5623129"/>
              <a:gd name="connsiteX102" fmla="*/ 1477205 w 4091889"/>
              <a:gd name="connsiteY102" fmla="*/ 133350 h 562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4091889" h="5623129">
                <a:moveTo>
                  <a:pt x="1477205" y="133350"/>
                </a:moveTo>
                <a:cubicBezTo>
                  <a:pt x="1505780" y="274108"/>
                  <a:pt x="1581980" y="405342"/>
                  <a:pt x="1610555" y="546100"/>
                </a:cubicBezTo>
                <a:lnTo>
                  <a:pt x="1632780" y="974725"/>
                </a:lnTo>
                <a:lnTo>
                  <a:pt x="1353380" y="1143000"/>
                </a:lnTo>
                <a:lnTo>
                  <a:pt x="1134305" y="1314450"/>
                </a:lnTo>
                <a:lnTo>
                  <a:pt x="962855" y="1647825"/>
                </a:lnTo>
                <a:lnTo>
                  <a:pt x="753305" y="1638300"/>
                </a:lnTo>
                <a:lnTo>
                  <a:pt x="315155" y="1562100"/>
                </a:lnTo>
                <a:lnTo>
                  <a:pt x="124655" y="1485900"/>
                </a:lnTo>
                <a:lnTo>
                  <a:pt x="38930" y="1762125"/>
                </a:lnTo>
                <a:cubicBezTo>
                  <a:pt x="26230" y="1870075"/>
                  <a:pt x="-5520" y="1861344"/>
                  <a:pt x="830" y="2085975"/>
                </a:cubicBezTo>
                <a:lnTo>
                  <a:pt x="38930" y="2362200"/>
                </a:lnTo>
                <a:lnTo>
                  <a:pt x="134180" y="2628900"/>
                </a:lnTo>
                <a:cubicBezTo>
                  <a:pt x="199664" y="2610247"/>
                  <a:pt x="183394" y="2597943"/>
                  <a:pt x="212762" y="2605087"/>
                </a:cubicBezTo>
                <a:cubicBezTo>
                  <a:pt x="238956" y="2588815"/>
                  <a:pt x="281818" y="2602309"/>
                  <a:pt x="303249" y="2612231"/>
                </a:cubicBezTo>
                <a:cubicBezTo>
                  <a:pt x="324680" y="2622153"/>
                  <a:pt x="337380" y="2543968"/>
                  <a:pt x="353255" y="2571749"/>
                </a:cubicBezTo>
                <a:cubicBezTo>
                  <a:pt x="394927" y="2623342"/>
                  <a:pt x="391355" y="2664619"/>
                  <a:pt x="386593" y="2697956"/>
                </a:cubicBezTo>
                <a:cubicBezTo>
                  <a:pt x="381831" y="2731294"/>
                  <a:pt x="340556" y="2794793"/>
                  <a:pt x="346112" y="2805112"/>
                </a:cubicBezTo>
                <a:cubicBezTo>
                  <a:pt x="351668" y="2815431"/>
                  <a:pt x="396912" y="2738835"/>
                  <a:pt x="417549" y="2743201"/>
                </a:cubicBezTo>
                <a:cubicBezTo>
                  <a:pt x="447712" y="2769792"/>
                  <a:pt x="426678" y="2826544"/>
                  <a:pt x="443743" y="2817019"/>
                </a:cubicBezTo>
                <a:cubicBezTo>
                  <a:pt x="498512" y="2833688"/>
                  <a:pt x="490177" y="2767012"/>
                  <a:pt x="488986" y="2738437"/>
                </a:cubicBezTo>
                <a:cubicBezTo>
                  <a:pt x="487795" y="2709862"/>
                  <a:pt x="447711" y="2674143"/>
                  <a:pt x="443742" y="2640806"/>
                </a:cubicBezTo>
                <a:cubicBezTo>
                  <a:pt x="449299" y="2571750"/>
                  <a:pt x="420724" y="2544366"/>
                  <a:pt x="438980" y="2528888"/>
                </a:cubicBezTo>
                <a:cubicBezTo>
                  <a:pt x="502480" y="2509044"/>
                  <a:pt x="498511" y="2497932"/>
                  <a:pt x="515180" y="2509838"/>
                </a:cubicBezTo>
                <a:cubicBezTo>
                  <a:pt x="576299" y="2509441"/>
                  <a:pt x="490178" y="2626122"/>
                  <a:pt x="500893" y="2626519"/>
                </a:cubicBezTo>
                <a:cubicBezTo>
                  <a:pt x="577490" y="2604691"/>
                  <a:pt x="574711" y="2487214"/>
                  <a:pt x="593761" y="2497930"/>
                </a:cubicBezTo>
                <a:cubicBezTo>
                  <a:pt x="677502" y="2507058"/>
                  <a:pt x="606858" y="2640807"/>
                  <a:pt x="617574" y="2690813"/>
                </a:cubicBezTo>
                <a:cubicBezTo>
                  <a:pt x="628290" y="2740819"/>
                  <a:pt x="648530" y="2791222"/>
                  <a:pt x="662818" y="2819400"/>
                </a:cubicBezTo>
                <a:cubicBezTo>
                  <a:pt x="680281" y="2842419"/>
                  <a:pt x="691791" y="2801144"/>
                  <a:pt x="722350" y="2852738"/>
                </a:cubicBezTo>
                <a:cubicBezTo>
                  <a:pt x="795772" y="2972991"/>
                  <a:pt x="831489" y="3035301"/>
                  <a:pt x="877130" y="3095626"/>
                </a:cubicBezTo>
                <a:cubicBezTo>
                  <a:pt x="972776" y="3177779"/>
                  <a:pt x="978730" y="3105945"/>
                  <a:pt x="931899" y="3043238"/>
                </a:cubicBezTo>
                <a:cubicBezTo>
                  <a:pt x="858875" y="3006725"/>
                  <a:pt x="979524" y="2996803"/>
                  <a:pt x="941424" y="2940844"/>
                </a:cubicBezTo>
                <a:cubicBezTo>
                  <a:pt x="925946" y="2910682"/>
                  <a:pt x="861255" y="2952352"/>
                  <a:pt x="827124" y="2902744"/>
                </a:cubicBezTo>
                <a:cubicBezTo>
                  <a:pt x="792993" y="2869804"/>
                  <a:pt x="769973" y="2805510"/>
                  <a:pt x="748542" y="2743201"/>
                </a:cubicBezTo>
                <a:cubicBezTo>
                  <a:pt x="694964" y="2604295"/>
                  <a:pt x="706474" y="2524521"/>
                  <a:pt x="710443" y="2488406"/>
                </a:cubicBezTo>
                <a:cubicBezTo>
                  <a:pt x="736240" y="2490788"/>
                  <a:pt x="782674" y="2480073"/>
                  <a:pt x="798549" y="2519364"/>
                </a:cubicBezTo>
                <a:cubicBezTo>
                  <a:pt x="791405" y="2631283"/>
                  <a:pt x="792993" y="2727326"/>
                  <a:pt x="819980" y="2719388"/>
                </a:cubicBezTo>
                <a:cubicBezTo>
                  <a:pt x="846967" y="2711450"/>
                  <a:pt x="877131" y="2668190"/>
                  <a:pt x="900943" y="2659856"/>
                </a:cubicBezTo>
                <a:cubicBezTo>
                  <a:pt x="924755" y="2651522"/>
                  <a:pt x="938249" y="2675335"/>
                  <a:pt x="955711" y="2667001"/>
                </a:cubicBezTo>
                <a:lnTo>
                  <a:pt x="1010480" y="2609850"/>
                </a:lnTo>
                <a:cubicBezTo>
                  <a:pt x="1064455" y="2720975"/>
                  <a:pt x="1049374" y="2684462"/>
                  <a:pt x="1134305" y="2790825"/>
                </a:cubicBezTo>
                <a:cubicBezTo>
                  <a:pt x="1276386" y="2933700"/>
                  <a:pt x="1389894" y="3078956"/>
                  <a:pt x="1610556" y="3140868"/>
                </a:cubicBezTo>
                <a:cubicBezTo>
                  <a:pt x="1612540" y="3370262"/>
                  <a:pt x="1620477" y="3730625"/>
                  <a:pt x="1605793" y="3883819"/>
                </a:cubicBezTo>
                <a:cubicBezTo>
                  <a:pt x="1603015" y="4039394"/>
                  <a:pt x="1546262" y="3992959"/>
                  <a:pt x="1551024" y="4090987"/>
                </a:cubicBezTo>
                <a:cubicBezTo>
                  <a:pt x="1556977" y="4181078"/>
                  <a:pt x="1617302" y="4147344"/>
                  <a:pt x="1617699" y="4255294"/>
                </a:cubicBezTo>
                <a:cubicBezTo>
                  <a:pt x="1618096" y="4363244"/>
                  <a:pt x="1625636" y="4684713"/>
                  <a:pt x="1622461" y="4810125"/>
                </a:cubicBezTo>
                <a:lnTo>
                  <a:pt x="1608173" y="5012531"/>
                </a:lnTo>
                <a:cubicBezTo>
                  <a:pt x="1561342" y="5163343"/>
                  <a:pt x="1543087" y="5342731"/>
                  <a:pt x="1460537" y="5481637"/>
                </a:cubicBezTo>
                <a:cubicBezTo>
                  <a:pt x="1626431" y="5572124"/>
                  <a:pt x="1835186" y="5631656"/>
                  <a:pt x="2055849" y="5622131"/>
                </a:cubicBezTo>
                <a:cubicBezTo>
                  <a:pt x="2378906" y="5612606"/>
                  <a:pt x="2568611" y="5505450"/>
                  <a:pt x="2610680" y="5457825"/>
                </a:cubicBezTo>
                <a:cubicBezTo>
                  <a:pt x="2579724" y="5341144"/>
                  <a:pt x="2536861" y="5231606"/>
                  <a:pt x="2505905" y="5114925"/>
                </a:cubicBezTo>
                <a:lnTo>
                  <a:pt x="2479711" y="4998244"/>
                </a:lnTo>
                <a:cubicBezTo>
                  <a:pt x="2480108" y="4897041"/>
                  <a:pt x="2459471" y="4879579"/>
                  <a:pt x="2463043" y="4738688"/>
                </a:cubicBezTo>
                <a:cubicBezTo>
                  <a:pt x="2466615" y="4597797"/>
                  <a:pt x="2466217" y="4278709"/>
                  <a:pt x="2470186" y="4117181"/>
                </a:cubicBezTo>
                <a:cubicBezTo>
                  <a:pt x="2474155" y="3955653"/>
                  <a:pt x="2451534" y="3860007"/>
                  <a:pt x="2465424" y="3767138"/>
                </a:cubicBezTo>
                <a:cubicBezTo>
                  <a:pt x="2472171" y="3520679"/>
                  <a:pt x="2482488" y="3630214"/>
                  <a:pt x="2527336" y="3557587"/>
                </a:cubicBezTo>
                <a:cubicBezTo>
                  <a:pt x="2517415" y="3532584"/>
                  <a:pt x="2513843" y="3475832"/>
                  <a:pt x="2510668" y="3467101"/>
                </a:cubicBezTo>
                <a:cubicBezTo>
                  <a:pt x="2507493" y="3458370"/>
                  <a:pt x="2472963" y="3449638"/>
                  <a:pt x="2470185" y="3431382"/>
                </a:cubicBezTo>
                <a:cubicBezTo>
                  <a:pt x="2453120" y="3341291"/>
                  <a:pt x="2464630" y="3319066"/>
                  <a:pt x="2467805" y="3288506"/>
                </a:cubicBezTo>
                <a:cubicBezTo>
                  <a:pt x="2470980" y="3257946"/>
                  <a:pt x="2491221" y="3275805"/>
                  <a:pt x="2501143" y="3259930"/>
                </a:cubicBezTo>
                <a:cubicBezTo>
                  <a:pt x="2510668" y="3208336"/>
                  <a:pt x="2570596" y="3171428"/>
                  <a:pt x="2551149" y="3255169"/>
                </a:cubicBezTo>
                <a:cubicBezTo>
                  <a:pt x="2550752" y="3293666"/>
                  <a:pt x="2563452" y="3363516"/>
                  <a:pt x="2577343" y="3390900"/>
                </a:cubicBezTo>
                <a:cubicBezTo>
                  <a:pt x="2591234" y="3418284"/>
                  <a:pt x="2624968" y="3440906"/>
                  <a:pt x="2624968" y="3421856"/>
                </a:cubicBezTo>
                <a:cubicBezTo>
                  <a:pt x="2598774" y="3356768"/>
                  <a:pt x="2555911" y="3296443"/>
                  <a:pt x="2577343" y="3224212"/>
                </a:cubicBezTo>
                <a:cubicBezTo>
                  <a:pt x="2586074" y="3170237"/>
                  <a:pt x="2626952" y="3063081"/>
                  <a:pt x="2686880" y="3019425"/>
                </a:cubicBezTo>
                <a:cubicBezTo>
                  <a:pt x="2725377" y="2947194"/>
                  <a:pt x="2686086" y="2881710"/>
                  <a:pt x="2686880" y="2695575"/>
                </a:cubicBezTo>
                <a:cubicBezTo>
                  <a:pt x="2759508" y="2857103"/>
                  <a:pt x="2757921" y="2919810"/>
                  <a:pt x="2748793" y="2993232"/>
                </a:cubicBezTo>
                <a:cubicBezTo>
                  <a:pt x="2806340" y="2954735"/>
                  <a:pt x="2938895" y="2798763"/>
                  <a:pt x="3003586" y="2724150"/>
                </a:cubicBezTo>
                <a:lnTo>
                  <a:pt x="3172655" y="2466975"/>
                </a:lnTo>
                <a:cubicBezTo>
                  <a:pt x="3487773" y="2464594"/>
                  <a:pt x="3693356" y="2545556"/>
                  <a:pt x="3951324" y="2616994"/>
                </a:cubicBezTo>
                <a:cubicBezTo>
                  <a:pt x="4035858" y="2484835"/>
                  <a:pt x="4092215" y="2194719"/>
                  <a:pt x="4091818" y="2007394"/>
                </a:cubicBezTo>
                <a:cubicBezTo>
                  <a:pt x="4093802" y="1831975"/>
                  <a:pt x="4054908" y="1670049"/>
                  <a:pt x="3951324" y="1485900"/>
                </a:cubicBezTo>
                <a:cubicBezTo>
                  <a:pt x="3714786" y="1542257"/>
                  <a:pt x="3535399" y="1646238"/>
                  <a:pt x="3244092" y="1626395"/>
                </a:cubicBezTo>
                <a:cubicBezTo>
                  <a:pt x="3196466" y="1613694"/>
                  <a:pt x="3229805" y="1577182"/>
                  <a:pt x="3222661" y="1552575"/>
                </a:cubicBezTo>
                <a:lnTo>
                  <a:pt x="3636999" y="1466850"/>
                </a:lnTo>
                <a:lnTo>
                  <a:pt x="3248855" y="1466850"/>
                </a:lnTo>
                <a:lnTo>
                  <a:pt x="3296480" y="1321593"/>
                </a:lnTo>
                <a:cubicBezTo>
                  <a:pt x="3379824" y="1292224"/>
                  <a:pt x="3446499" y="1265238"/>
                  <a:pt x="3529843" y="1235869"/>
                </a:cubicBezTo>
                <a:lnTo>
                  <a:pt x="3858455" y="1104900"/>
                </a:lnTo>
                <a:cubicBezTo>
                  <a:pt x="3666368" y="1148556"/>
                  <a:pt x="3488567" y="1182688"/>
                  <a:pt x="3282193" y="1235869"/>
                </a:cubicBezTo>
                <a:cubicBezTo>
                  <a:pt x="3232187" y="1247775"/>
                  <a:pt x="3215518" y="1197769"/>
                  <a:pt x="3182180" y="1178719"/>
                </a:cubicBezTo>
                <a:cubicBezTo>
                  <a:pt x="3200436" y="1081088"/>
                  <a:pt x="3228218" y="1073944"/>
                  <a:pt x="3263143" y="1023938"/>
                </a:cubicBezTo>
                <a:lnTo>
                  <a:pt x="3591755" y="971550"/>
                </a:lnTo>
                <a:cubicBezTo>
                  <a:pt x="3450467" y="961231"/>
                  <a:pt x="3313943" y="984251"/>
                  <a:pt x="3172655" y="952500"/>
                </a:cubicBezTo>
                <a:cubicBezTo>
                  <a:pt x="3145668" y="909637"/>
                  <a:pt x="3144874" y="869156"/>
                  <a:pt x="3158368" y="816769"/>
                </a:cubicBezTo>
                <a:lnTo>
                  <a:pt x="3229805" y="647700"/>
                </a:lnTo>
                <a:lnTo>
                  <a:pt x="3060736" y="933450"/>
                </a:lnTo>
                <a:lnTo>
                  <a:pt x="2927387" y="947738"/>
                </a:lnTo>
                <a:lnTo>
                  <a:pt x="2979774" y="735806"/>
                </a:lnTo>
                <a:cubicBezTo>
                  <a:pt x="2967074" y="728662"/>
                  <a:pt x="2911115" y="912416"/>
                  <a:pt x="2884524" y="950119"/>
                </a:cubicBezTo>
                <a:cubicBezTo>
                  <a:pt x="2857933" y="987822"/>
                  <a:pt x="2842058" y="959644"/>
                  <a:pt x="2836899" y="954881"/>
                </a:cubicBezTo>
                <a:cubicBezTo>
                  <a:pt x="2842455" y="927893"/>
                  <a:pt x="2845630" y="917575"/>
                  <a:pt x="2836898" y="881062"/>
                </a:cubicBezTo>
                <a:cubicBezTo>
                  <a:pt x="2785304" y="863600"/>
                  <a:pt x="2767048" y="874712"/>
                  <a:pt x="2732123" y="871537"/>
                </a:cubicBezTo>
                <a:cubicBezTo>
                  <a:pt x="2731329" y="803275"/>
                  <a:pt x="2732918" y="749299"/>
                  <a:pt x="2744030" y="669131"/>
                </a:cubicBezTo>
                <a:cubicBezTo>
                  <a:pt x="2701168" y="731837"/>
                  <a:pt x="2698787" y="799307"/>
                  <a:pt x="2665449" y="864394"/>
                </a:cubicBezTo>
                <a:lnTo>
                  <a:pt x="2534480" y="914400"/>
                </a:lnTo>
                <a:lnTo>
                  <a:pt x="2486855" y="847725"/>
                </a:lnTo>
                <a:lnTo>
                  <a:pt x="2470980" y="739775"/>
                </a:lnTo>
                <a:cubicBezTo>
                  <a:pt x="2469393" y="687388"/>
                  <a:pt x="2541888" y="603779"/>
                  <a:pt x="2544005" y="533400"/>
                </a:cubicBezTo>
                <a:cubicBezTo>
                  <a:pt x="2552472" y="491596"/>
                  <a:pt x="2507493" y="425450"/>
                  <a:pt x="2524955" y="358775"/>
                </a:cubicBezTo>
                <a:lnTo>
                  <a:pt x="2620205" y="146050"/>
                </a:lnTo>
                <a:cubicBezTo>
                  <a:pt x="2504847" y="88900"/>
                  <a:pt x="2357738" y="0"/>
                  <a:pt x="2013780" y="0"/>
                </a:cubicBezTo>
                <a:cubicBezTo>
                  <a:pt x="1771422" y="12700"/>
                  <a:pt x="1643363" y="66675"/>
                  <a:pt x="1477205" y="13335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3175">
            <a:noFill/>
          </a:ln>
          <a:effectLst>
            <a:outerShdw blurRad="50800" dist="50800" dir="2700000" sx="102000" sy="102000" algn="tl" rotWithShape="0">
              <a:prstClr val="black">
                <a:alpha val="6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pt-BR" dirty="0"/>
          </a:p>
        </p:txBody>
      </p:sp>
      <p:sp>
        <p:nvSpPr>
          <p:cNvPr id="4" name="Forma Livre: Forma 3">
            <a:extLst>
              <a:ext uri="{FF2B5EF4-FFF2-40B4-BE49-F238E27FC236}">
                <a16:creationId xmlns:a16="http://schemas.microsoft.com/office/drawing/2014/main" id="{77B31B36-BE3A-F336-7008-74485055F1B6}"/>
              </a:ext>
            </a:extLst>
          </p:cNvPr>
          <p:cNvSpPr>
            <a:spLocks/>
          </p:cNvSpPr>
          <p:nvPr userDrawn="1"/>
        </p:nvSpPr>
        <p:spPr>
          <a:xfrm>
            <a:off x="92113" y="106499"/>
            <a:ext cx="985421" cy="1354179"/>
          </a:xfrm>
          <a:custGeom>
            <a:avLst/>
            <a:gdLst>
              <a:gd name="connsiteX0" fmla="*/ 1543050 w 3952875"/>
              <a:gd name="connsiteY0" fmla="*/ 0 h 5372100"/>
              <a:gd name="connsiteX1" fmla="*/ 1666875 w 3952875"/>
              <a:gd name="connsiteY1" fmla="*/ 885825 h 5372100"/>
              <a:gd name="connsiteX2" fmla="*/ 1352550 w 3952875"/>
              <a:gd name="connsiteY2" fmla="*/ 1009650 h 5372100"/>
              <a:gd name="connsiteX3" fmla="*/ 1133475 w 3952875"/>
              <a:gd name="connsiteY3" fmla="*/ 1181100 h 5372100"/>
              <a:gd name="connsiteX4" fmla="*/ 962025 w 3952875"/>
              <a:gd name="connsiteY4" fmla="*/ 1514475 h 5372100"/>
              <a:gd name="connsiteX5" fmla="*/ 752475 w 3952875"/>
              <a:gd name="connsiteY5" fmla="*/ 1504950 h 5372100"/>
              <a:gd name="connsiteX6" fmla="*/ 314325 w 3952875"/>
              <a:gd name="connsiteY6" fmla="*/ 1428750 h 5372100"/>
              <a:gd name="connsiteX7" fmla="*/ 123825 w 3952875"/>
              <a:gd name="connsiteY7" fmla="*/ 1352550 h 5372100"/>
              <a:gd name="connsiteX8" fmla="*/ 38100 w 3952875"/>
              <a:gd name="connsiteY8" fmla="*/ 1628775 h 5372100"/>
              <a:gd name="connsiteX9" fmla="*/ 0 w 3952875"/>
              <a:gd name="connsiteY9" fmla="*/ 1952625 h 5372100"/>
              <a:gd name="connsiteX10" fmla="*/ 38100 w 3952875"/>
              <a:gd name="connsiteY10" fmla="*/ 2228850 h 5372100"/>
              <a:gd name="connsiteX11" fmla="*/ 133350 w 3952875"/>
              <a:gd name="connsiteY11" fmla="*/ 2495550 h 5372100"/>
              <a:gd name="connsiteX12" fmla="*/ 971550 w 3952875"/>
              <a:gd name="connsiteY12" fmla="*/ 2324100 h 5372100"/>
              <a:gd name="connsiteX13" fmla="*/ 1133475 w 3952875"/>
              <a:gd name="connsiteY13" fmla="*/ 2657475 h 5372100"/>
              <a:gd name="connsiteX14" fmla="*/ 1638300 w 3952875"/>
              <a:gd name="connsiteY14" fmla="*/ 3038475 h 5372100"/>
              <a:gd name="connsiteX15" fmla="*/ 1600200 w 3952875"/>
              <a:gd name="connsiteY15" fmla="*/ 4895850 h 5372100"/>
              <a:gd name="connsiteX16" fmla="*/ 1476375 w 3952875"/>
              <a:gd name="connsiteY16" fmla="*/ 5372100 h 5372100"/>
              <a:gd name="connsiteX17" fmla="*/ 2609850 w 3952875"/>
              <a:gd name="connsiteY17" fmla="*/ 5324475 h 5372100"/>
              <a:gd name="connsiteX18" fmla="*/ 2447925 w 3952875"/>
              <a:gd name="connsiteY18" fmla="*/ 4829175 h 5372100"/>
              <a:gd name="connsiteX19" fmla="*/ 2476500 w 3952875"/>
              <a:gd name="connsiteY19" fmla="*/ 3038475 h 5372100"/>
              <a:gd name="connsiteX20" fmla="*/ 3171825 w 3952875"/>
              <a:gd name="connsiteY20" fmla="*/ 2333625 h 5372100"/>
              <a:gd name="connsiteX21" fmla="*/ 3952875 w 3952875"/>
              <a:gd name="connsiteY21" fmla="*/ 2476500 h 5372100"/>
              <a:gd name="connsiteX22" fmla="*/ 3952875 w 3952875"/>
              <a:gd name="connsiteY22" fmla="*/ 1323975 h 5372100"/>
              <a:gd name="connsiteX23" fmla="*/ 3209925 w 3952875"/>
              <a:gd name="connsiteY23" fmla="*/ 1476375 h 5372100"/>
              <a:gd name="connsiteX24" fmla="*/ 3209925 w 3952875"/>
              <a:gd name="connsiteY24" fmla="*/ 1390650 h 5372100"/>
              <a:gd name="connsiteX25" fmla="*/ 3629025 w 3952875"/>
              <a:gd name="connsiteY25" fmla="*/ 1343025 h 5372100"/>
              <a:gd name="connsiteX26" fmla="*/ 3228975 w 3952875"/>
              <a:gd name="connsiteY26" fmla="*/ 1333500 h 5372100"/>
              <a:gd name="connsiteX27" fmla="*/ 3276600 w 3952875"/>
              <a:gd name="connsiteY27" fmla="*/ 1171575 h 5372100"/>
              <a:gd name="connsiteX28" fmla="*/ 3857625 w 3952875"/>
              <a:gd name="connsiteY28" fmla="*/ 971550 h 5372100"/>
              <a:gd name="connsiteX29" fmla="*/ 3248025 w 3952875"/>
              <a:gd name="connsiteY29" fmla="*/ 1114425 h 5372100"/>
              <a:gd name="connsiteX30" fmla="*/ 3124200 w 3952875"/>
              <a:gd name="connsiteY30" fmla="*/ 1028700 h 5372100"/>
              <a:gd name="connsiteX31" fmla="*/ 3286125 w 3952875"/>
              <a:gd name="connsiteY31" fmla="*/ 866775 h 5372100"/>
              <a:gd name="connsiteX32" fmla="*/ 3600450 w 3952875"/>
              <a:gd name="connsiteY32" fmla="*/ 838200 h 5372100"/>
              <a:gd name="connsiteX33" fmla="*/ 3133725 w 3952875"/>
              <a:gd name="connsiteY33" fmla="*/ 847725 h 5372100"/>
              <a:gd name="connsiteX34" fmla="*/ 3228975 w 3952875"/>
              <a:gd name="connsiteY34" fmla="*/ 514350 h 5372100"/>
              <a:gd name="connsiteX35" fmla="*/ 3067050 w 3952875"/>
              <a:gd name="connsiteY35" fmla="*/ 819150 h 5372100"/>
              <a:gd name="connsiteX36" fmla="*/ 2943225 w 3952875"/>
              <a:gd name="connsiteY36" fmla="*/ 819150 h 5372100"/>
              <a:gd name="connsiteX37" fmla="*/ 2990850 w 3952875"/>
              <a:gd name="connsiteY37" fmla="*/ 609600 h 5372100"/>
              <a:gd name="connsiteX38" fmla="*/ 2819400 w 3952875"/>
              <a:gd name="connsiteY38" fmla="*/ 828675 h 5372100"/>
              <a:gd name="connsiteX39" fmla="*/ 2819400 w 3952875"/>
              <a:gd name="connsiteY39" fmla="*/ 752475 h 5372100"/>
              <a:gd name="connsiteX40" fmla="*/ 2743200 w 3952875"/>
              <a:gd name="connsiteY40" fmla="*/ 742950 h 5372100"/>
              <a:gd name="connsiteX41" fmla="*/ 2733675 w 3952875"/>
              <a:gd name="connsiteY41" fmla="*/ 504825 h 5372100"/>
              <a:gd name="connsiteX42" fmla="*/ 2657475 w 3952875"/>
              <a:gd name="connsiteY42" fmla="*/ 752475 h 5372100"/>
              <a:gd name="connsiteX43" fmla="*/ 2533650 w 3952875"/>
              <a:gd name="connsiteY43" fmla="*/ 781050 h 5372100"/>
              <a:gd name="connsiteX44" fmla="*/ 2486025 w 3952875"/>
              <a:gd name="connsiteY44" fmla="*/ 714375 h 5372100"/>
              <a:gd name="connsiteX45" fmla="*/ 2457450 w 3952875"/>
              <a:gd name="connsiteY45" fmla="*/ 533400 h 5372100"/>
              <a:gd name="connsiteX46" fmla="*/ 2581275 w 3952875"/>
              <a:gd name="connsiteY46" fmla="*/ 0 h 5372100"/>
              <a:gd name="connsiteX47" fmla="*/ 1543050 w 3952875"/>
              <a:gd name="connsiteY47" fmla="*/ 0 h 537210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66875 w 3952875"/>
              <a:gd name="connsiteY2" fmla="*/ 101917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08250 w 3952875"/>
              <a:gd name="connsiteY47" fmla="*/ 415925 h 5505450"/>
              <a:gd name="connsiteX48" fmla="*/ 2581275 w 3952875"/>
              <a:gd name="connsiteY48" fmla="*/ 133350 h 5505450"/>
              <a:gd name="connsiteX49" fmla="*/ 2012950 w 3952875"/>
              <a:gd name="connsiteY49" fmla="*/ 0 h 5505450"/>
              <a:gd name="connsiteX50" fmla="*/ 1476375 w 3952875"/>
              <a:gd name="connsiteY50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69131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71788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59906 w 3952875"/>
              <a:gd name="connsiteY36" fmla="*/ 93345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33737 w 3952875"/>
              <a:gd name="connsiteY24" fmla="*/ 1652588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0494 w 3952875"/>
              <a:gd name="connsiteY23" fmla="*/ 1485900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4090999"/>
              <a:gd name="connsiteY0" fmla="*/ 133350 h 5505450"/>
              <a:gd name="connsiteX1" fmla="*/ 1609725 w 4090999"/>
              <a:gd name="connsiteY1" fmla="*/ 546100 h 5505450"/>
              <a:gd name="connsiteX2" fmla="*/ 1631950 w 4090999"/>
              <a:gd name="connsiteY2" fmla="*/ 974725 h 5505450"/>
              <a:gd name="connsiteX3" fmla="*/ 1352550 w 4090999"/>
              <a:gd name="connsiteY3" fmla="*/ 1143000 h 5505450"/>
              <a:gd name="connsiteX4" fmla="*/ 1133475 w 4090999"/>
              <a:gd name="connsiteY4" fmla="*/ 1314450 h 5505450"/>
              <a:gd name="connsiteX5" fmla="*/ 962025 w 4090999"/>
              <a:gd name="connsiteY5" fmla="*/ 1647825 h 5505450"/>
              <a:gd name="connsiteX6" fmla="*/ 752475 w 4090999"/>
              <a:gd name="connsiteY6" fmla="*/ 1638300 h 5505450"/>
              <a:gd name="connsiteX7" fmla="*/ 314325 w 4090999"/>
              <a:gd name="connsiteY7" fmla="*/ 1562100 h 5505450"/>
              <a:gd name="connsiteX8" fmla="*/ 123825 w 4090999"/>
              <a:gd name="connsiteY8" fmla="*/ 1485900 h 5505450"/>
              <a:gd name="connsiteX9" fmla="*/ 38100 w 4090999"/>
              <a:gd name="connsiteY9" fmla="*/ 1762125 h 5505450"/>
              <a:gd name="connsiteX10" fmla="*/ 0 w 4090999"/>
              <a:gd name="connsiteY10" fmla="*/ 2085975 h 5505450"/>
              <a:gd name="connsiteX11" fmla="*/ 38100 w 4090999"/>
              <a:gd name="connsiteY11" fmla="*/ 2362200 h 5505450"/>
              <a:gd name="connsiteX12" fmla="*/ 133350 w 4090999"/>
              <a:gd name="connsiteY12" fmla="*/ 2628900 h 5505450"/>
              <a:gd name="connsiteX13" fmla="*/ 971550 w 4090999"/>
              <a:gd name="connsiteY13" fmla="*/ 2457450 h 5505450"/>
              <a:gd name="connsiteX14" fmla="*/ 1133475 w 4090999"/>
              <a:gd name="connsiteY14" fmla="*/ 2790825 h 5505450"/>
              <a:gd name="connsiteX15" fmla="*/ 1638300 w 4090999"/>
              <a:gd name="connsiteY15" fmla="*/ 3171825 h 5505450"/>
              <a:gd name="connsiteX16" fmla="*/ 1600200 w 4090999"/>
              <a:gd name="connsiteY16" fmla="*/ 5029200 h 5505450"/>
              <a:gd name="connsiteX17" fmla="*/ 1476375 w 4090999"/>
              <a:gd name="connsiteY17" fmla="*/ 5505450 h 5505450"/>
              <a:gd name="connsiteX18" fmla="*/ 2609850 w 4090999"/>
              <a:gd name="connsiteY18" fmla="*/ 5457825 h 5505450"/>
              <a:gd name="connsiteX19" fmla="*/ 2447925 w 4090999"/>
              <a:gd name="connsiteY19" fmla="*/ 4962525 h 5505450"/>
              <a:gd name="connsiteX20" fmla="*/ 2476500 w 4090999"/>
              <a:gd name="connsiteY20" fmla="*/ 3171825 h 5505450"/>
              <a:gd name="connsiteX21" fmla="*/ 3171825 w 4090999"/>
              <a:gd name="connsiteY21" fmla="*/ 2466975 h 5505450"/>
              <a:gd name="connsiteX22" fmla="*/ 3952875 w 4090999"/>
              <a:gd name="connsiteY22" fmla="*/ 2609850 h 5505450"/>
              <a:gd name="connsiteX23" fmla="*/ 4090988 w 4090999"/>
              <a:gd name="connsiteY23" fmla="*/ 2007394 h 5505450"/>
              <a:gd name="connsiteX24" fmla="*/ 3950494 w 4090999"/>
              <a:gd name="connsiteY24" fmla="*/ 1485900 h 5505450"/>
              <a:gd name="connsiteX25" fmla="*/ 3243262 w 4090999"/>
              <a:gd name="connsiteY25" fmla="*/ 1626395 h 5505450"/>
              <a:gd name="connsiteX26" fmla="*/ 3221831 w 4090999"/>
              <a:gd name="connsiteY26" fmla="*/ 1552575 h 5505450"/>
              <a:gd name="connsiteX27" fmla="*/ 3636169 w 4090999"/>
              <a:gd name="connsiteY27" fmla="*/ 1466850 h 5505450"/>
              <a:gd name="connsiteX28" fmla="*/ 3248025 w 4090999"/>
              <a:gd name="connsiteY28" fmla="*/ 1466850 h 5505450"/>
              <a:gd name="connsiteX29" fmla="*/ 3295650 w 4090999"/>
              <a:gd name="connsiteY29" fmla="*/ 1321593 h 5505450"/>
              <a:gd name="connsiteX30" fmla="*/ 3529013 w 4090999"/>
              <a:gd name="connsiteY30" fmla="*/ 1235869 h 5505450"/>
              <a:gd name="connsiteX31" fmla="*/ 3857625 w 4090999"/>
              <a:gd name="connsiteY31" fmla="*/ 1104900 h 5505450"/>
              <a:gd name="connsiteX32" fmla="*/ 3281363 w 4090999"/>
              <a:gd name="connsiteY32" fmla="*/ 1235869 h 5505450"/>
              <a:gd name="connsiteX33" fmla="*/ 3181350 w 4090999"/>
              <a:gd name="connsiteY33" fmla="*/ 1178719 h 5505450"/>
              <a:gd name="connsiteX34" fmla="*/ 3262313 w 4090999"/>
              <a:gd name="connsiteY34" fmla="*/ 1023938 h 5505450"/>
              <a:gd name="connsiteX35" fmla="*/ 3590925 w 4090999"/>
              <a:gd name="connsiteY35" fmla="*/ 971550 h 5505450"/>
              <a:gd name="connsiteX36" fmla="*/ 3171825 w 4090999"/>
              <a:gd name="connsiteY36" fmla="*/ 952500 h 5505450"/>
              <a:gd name="connsiteX37" fmla="*/ 3157538 w 4090999"/>
              <a:gd name="connsiteY37" fmla="*/ 816769 h 5505450"/>
              <a:gd name="connsiteX38" fmla="*/ 3228975 w 4090999"/>
              <a:gd name="connsiteY38" fmla="*/ 647700 h 5505450"/>
              <a:gd name="connsiteX39" fmla="*/ 3059906 w 4090999"/>
              <a:gd name="connsiteY39" fmla="*/ 933450 h 5505450"/>
              <a:gd name="connsiteX40" fmla="*/ 2926557 w 4090999"/>
              <a:gd name="connsiteY40" fmla="*/ 947738 h 5505450"/>
              <a:gd name="connsiteX41" fmla="*/ 2978944 w 4090999"/>
              <a:gd name="connsiteY41" fmla="*/ 735806 h 5505450"/>
              <a:gd name="connsiteX42" fmla="*/ 2883694 w 4090999"/>
              <a:gd name="connsiteY42" fmla="*/ 950119 h 5505450"/>
              <a:gd name="connsiteX43" fmla="*/ 2836069 w 4090999"/>
              <a:gd name="connsiteY43" fmla="*/ 954881 h 5505450"/>
              <a:gd name="connsiteX44" fmla="*/ 2836068 w 4090999"/>
              <a:gd name="connsiteY44" fmla="*/ 881062 h 5505450"/>
              <a:gd name="connsiteX45" fmla="*/ 2731293 w 4090999"/>
              <a:gd name="connsiteY45" fmla="*/ 871537 h 5505450"/>
              <a:gd name="connsiteX46" fmla="*/ 2743200 w 4090999"/>
              <a:gd name="connsiteY46" fmla="*/ 669131 h 5505450"/>
              <a:gd name="connsiteX47" fmla="*/ 2664619 w 4090999"/>
              <a:gd name="connsiteY47" fmla="*/ 864394 h 5505450"/>
              <a:gd name="connsiteX48" fmla="*/ 2533650 w 4090999"/>
              <a:gd name="connsiteY48" fmla="*/ 914400 h 5505450"/>
              <a:gd name="connsiteX49" fmla="*/ 2486025 w 4090999"/>
              <a:gd name="connsiteY49" fmla="*/ 847725 h 5505450"/>
              <a:gd name="connsiteX50" fmla="*/ 2470150 w 4090999"/>
              <a:gd name="connsiteY50" fmla="*/ 739775 h 5505450"/>
              <a:gd name="connsiteX51" fmla="*/ 2543175 w 4090999"/>
              <a:gd name="connsiteY51" fmla="*/ 533400 h 5505450"/>
              <a:gd name="connsiteX52" fmla="*/ 2524125 w 4090999"/>
              <a:gd name="connsiteY52" fmla="*/ 358775 h 5505450"/>
              <a:gd name="connsiteX53" fmla="*/ 2619375 w 4090999"/>
              <a:gd name="connsiteY53" fmla="*/ 146050 h 5505450"/>
              <a:gd name="connsiteX54" fmla="*/ 2012950 w 4090999"/>
              <a:gd name="connsiteY54" fmla="*/ 0 h 5505450"/>
              <a:gd name="connsiteX55" fmla="*/ 1476375 w 4090999"/>
              <a:gd name="connsiteY55" fmla="*/ 133350 h 5505450"/>
              <a:gd name="connsiteX0" fmla="*/ 1476375 w 4091095"/>
              <a:gd name="connsiteY0" fmla="*/ 133350 h 5505450"/>
              <a:gd name="connsiteX1" fmla="*/ 1609725 w 4091095"/>
              <a:gd name="connsiteY1" fmla="*/ 546100 h 5505450"/>
              <a:gd name="connsiteX2" fmla="*/ 1631950 w 4091095"/>
              <a:gd name="connsiteY2" fmla="*/ 974725 h 5505450"/>
              <a:gd name="connsiteX3" fmla="*/ 1352550 w 4091095"/>
              <a:gd name="connsiteY3" fmla="*/ 1143000 h 5505450"/>
              <a:gd name="connsiteX4" fmla="*/ 1133475 w 4091095"/>
              <a:gd name="connsiteY4" fmla="*/ 1314450 h 5505450"/>
              <a:gd name="connsiteX5" fmla="*/ 962025 w 4091095"/>
              <a:gd name="connsiteY5" fmla="*/ 1647825 h 5505450"/>
              <a:gd name="connsiteX6" fmla="*/ 752475 w 4091095"/>
              <a:gd name="connsiteY6" fmla="*/ 1638300 h 5505450"/>
              <a:gd name="connsiteX7" fmla="*/ 314325 w 4091095"/>
              <a:gd name="connsiteY7" fmla="*/ 1562100 h 5505450"/>
              <a:gd name="connsiteX8" fmla="*/ 123825 w 4091095"/>
              <a:gd name="connsiteY8" fmla="*/ 1485900 h 5505450"/>
              <a:gd name="connsiteX9" fmla="*/ 38100 w 4091095"/>
              <a:gd name="connsiteY9" fmla="*/ 1762125 h 5505450"/>
              <a:gd name="connsiteX10" fmla="*/ 0 w 4091095"/>
              <a:gd name="connsiteY10" fmla="*/ 2085975 h 5505450"/>
              <a:gd name="connsiteX11" fmla="*/ 38100 w 4091095"/>
              <a:gd name="connsiteY11" fmla="*/ 2362200 h 5505450"/>
              <a:gd name="connsiteX12" fmla="*/ 133350 w 4091095"/>
              <a:gd name="connsiteY12" fmla="*/ 2628900 h 5505450"/>
              <a:gd name="connsiteX13" fmla="*/ 971550 w 4091095"/>
              <a:gd name="connsiteY13" fmla="*/ 2457450 h 5505450"/>
              <a:gd name="connsiteX14" fmla="*/ 1133475 w 4091095"/>
              <a:gd name="connsiteY14" fmla="*/ 2790825 h 5505450"/>
              <a:gd name="connsiteX15" fmla="*/ 1638300 w 4091095"/>
              <a:gd name="connsiteY15" fmla="*/ 3171825 h 5505450"/>
              <a:gd name="connsiteX16" fmla="*/ 1600200 w 4091095"/>
              <a:gd name="connsiteY16" fmla="*/ 5029200 h 5505450"/>
              <a:gd name="connsiteX17" fmla="*/ 1476375 w 4091095"/>
              <a:gd name="connsiteY17" fmla="*/ 5505450 h 5505450"/>
              <a:gd name="connsiteX18" fmla="*/ 2609850 w 4091095"/>
              <a:gd name="connsiteY18" fmla="*/ 5457825 h 5505450"/>
              <a:gd name="connsiteX19" fmla="*/ 2447925 w 4091095"/>
              <a:gd name="connsiteY19" fmla="*/ 4962525 h 5505450"/>
              <a:gd name="connsiteX20" fmla="*/ 2476500 w 4091095"/>
              <a:gd name="connsiteY20" fmla="*/ 3171825 h 5505450"/>
              <a:gd name="connsiteX21" fmla="*/ 3171825 w 4091095"/>
              <a:gd name="connsiteY21" fmla="*/ 2466975 h 5505450"/>
              <a:gd name="connsiteX22" fmla="*/ 3952875 w 4091095"/>
              <a:gd name="connsiteY22" fmla="*/ 2609850 h 5505450"/>
              <a:gd name="connsiteX23" fmla="*/ 4090988 w 4091095"/>
              <a:gd name="connsiteY23" fmla="*/ 2007394 h 5505450"/>
              <a:gd name="connsiteX24" fmla="*/ 3950494 w 4091095"/>
              <a:gd name="connsiteY24" fmla="*/ 1485900 h 5505450"/>
              <a:gd name="connsiteX25" fmla="*/ 3243262 w 4091095"/>
              <a:gd name="connsiteY25" fmla="*/ 1626395 h 5505450"/>
              <a:gd name="connsiteX26" fmla="*/ 3221831 w 4091095"/>
              <a:gd name="connsiteY26" fmla="*/ 1552575 h 5505450"/>
              <a:gd name="connsiteX27" fmla="*/ 3636169 w 4091095"/>
              <a:gd name="connsiteY27" fmla="*/ 1466850 h 5505450"/>
              <a:gd name="connsiteX28" fmla="*/ 3248025 w 4091095"/>
              <a:gd name="connsiteY28" fmla="*/ 1466850 h 5505450"/>
              <a:gd name="connsiteX29" fmla="*/ 3295650 w 4091095"/>
              <a:gd name="connsiteY29" fmla="*/ 1321593 h 5505450"/>
              <a:gd name="connsiteX30" fmla="*/ 3529013 w 4091095"/>
              <a:gd name="connsiteY30" fmla="*/ 1235869 h 5505450"/>
              <a:gd name="connsiteX31" fmla="*/ 3857625 w 4091095"/>
              <a:gd name="connsiteY31" fmla="*/ 1104900 h 5505450"/>
              <a:gd name="connsiteX32" fmla="*/ 3281363 w 4091095"/>
              <a:gd name="connsiteY32" fmla="*/ 1235869 h 5505450"/>
              <a:gd name="connsiteX33" fmla="*/ 3181350 w 4091095"/>
              <a:gd name="connsiteY33" fmla="*/ 1178719 h 5505450"/>
              <a:gd name="connsiteX34" fmla="*/ 3262313 w 4091095"/>
              <a:gd name="connsiteY34" fmla="*/ 1023938 h 5505450"/>
              <a:gd name="connsiteX35" fmla="*/ 3590925 w 4091095"/>
              <a:gd name="connsiteY35" fmla="*/ 971550 h 5505450"/>
              <a:gd name="connsiteX36" fmla="*/ 3171825 w 4091095"/>
              <a:gd name="connsiteY36" fmla="*/ 952500 h 5505450"/>
              <a:gd name="connsiteX37" fmla="*/ 3157538 w 4091095"/>
              <a:gd name="connsiteY37" fmla="*/ 816769 h 5505450"/>
              <a:gd name="connsiteX38" fmla="*/ 3228975 w 4091095"/>
              <a:gd name="connsiteY38" fmla="*/ 647700 h 5505450"/>
              <a:gd name="connsiteX39" fmla="*/ 3059906 w 4091095"/>
              <a:gd name="connsiteY39" fmla="*/ 933450 h 5505450"/>
              <a:gd name="connsiteX40" fmla="*/ 2926557 w 4091095"/>
              <a:gd name="connsiteY40" fmla="*/ 947738 h 5505450"/>
              <a:gd name="connsiteX41" fmla="*/ 2978944 w 4091095"/>
              <a:gd name="connsiteY41" fmla="*/ 735806 h 5505450"/>
              <a:gd name="connsiteX42" fmla="*/ 2883694 w 4091095"/>
              <a:gd name="connsiteY42" fmla="*/ 950119 h 5505450"/>
              <a:gd name="connsiteX43" fmla="*/ 2836069 w 4091095"/>
              <a:gd name="connsiteY43" fmla="*/ 954881 h 5505450"/>
              <a:gd name="connsiteX44" fmla="*/ 2836068 w 4091095"/>
              <a:gd name="connsiteY44" fmla="*/ 881062 h 5505450"/>
              <a:gd name="connsiteX45" fmla="*/ 2731293 w 4091095"/>
              <a:gd name="connsiteY45" fmla="*/ 871537 h 5505450"/>
              <a:gd name="connsiteX46" fmla="*/ 2743200 w 4091095"/>
              <a:gd name="connsiteY46" fmla="*/ 669131 h 5505450"/>
              <a:gd name="connsiteX47" fmla="*/ 2664619 w 4091095"/>
              <a:gd name="connsiteY47" fmla="*/ 864394 h 5505450"/>
              <a:gd name="connsiteX48" fmla="*/ 2533650 w 4091095"/>
              <a:gd name="connsiteY48" fmla="*/ 914400 h 5505450"/>
              <a:gd name="connsiteX49" fmla="*/ 2486025 w 4091095"/>
              <a:gd name="connsiteY49" fmla="*/ 847725 h 5505450"/>
              <a:gd name="connsiteX50" fmla="*/ 2470150 w 4091095"/>
              <a:gd name="connsiteY50" fmla="*/ 739775 h 5505450"/>
              <a:gd name="connsiteX51" fmla="*/ 2543175 w 4091095"/>
              <a:gd name="connsiteY51" fmla="*/ 533400 h 5505450"/>
              <a:gd name="connsiteX52" fmla="*/ 2524125 w 4091095"/>
              <a:gd name="connsiteY52" fmla="*/ 358775 h 5505450"/>
              <a:gd name="connsiteX53" fmla="*/ 2619375 w 4091095"/>
              <a:gd name="connsiteY53" fmla="*/ 146050 h 5505450"/>
              <a:gd name="connsiteX54" fmla="*/ 2012950 w 4091095"/>
              <a:gd name="connsiteY54" fmla="*/ 0 h 5505450"/>
              <a:gd name="connsiteX55" fmla="*/ 1476375 w 4091095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0494 w 4091059"/>
              <a:gd name="connsiteY22" fmla="*/ 2616994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002756 w 4091059"/>
              <a:gd name="connsiteY21" fmla="*/ 2724150 h 5505450"/>
              <a:gd name="connsiteX22" fmla="*/ 3171825 w 4091059"/>
              <a:gd name="connsiteY22" fmla="*/ 2466975 h 5505450"/>
              <a:gd name="connsiteX23" fmla="*/ 3950494 w 4091059"/>
              <a:gd name="connsiteY23" fmla="*/ 2616994 h 5505450"/>
              <a:gd name="connsiteX24" fmla="*/ 4090988 w 4091059"/>
              <a:gd name="connsiteY24" fmla="*/ 2007394 h 5505450"/>
              <a:gd name="connsiteX25" fmla="*/ 3950494 w 4091059"/>
              <a:gd name="connsiteY25" fmla="*/ 1485900 h 5505450"/>
              <a:gd name="connsiteX26" fmla="*/ 3243262 w 4091059"/>
              <a:gd name="connsiteY26" fmla="*/ 1626395 h 5505450"/>
              <a:gd name="connsiteX27" fmla="*/ 3221831 w 4091059"/>
              <a:gd name="connsiteY27" fmla="*/ 1552575 h 5505450"/>
              <a:gd name="connsiteX28" fmla="*/ 3636169 w 4091059"/>
              <a:gd name="connsiteY28" fmla="*/ 1466850 h 5505450"/>
              <a:gd name="connsiteX29" fmla="*/ 3248025 w 4091059"/>
              <a:gd name="connsiteY29" fmla="*/ 1466850 h 5505450"/>
              <a:gd name="connsiteX30" fmla="*/ 3295650 w 4091059"/>
              <a:gd name="connsiteY30" fmla="*/ 1321593 h 5505450"/>
              <a:gd name="connsiteX31" fmla="*/ 3529013 w 4091059"/>
              <a:gd name="connsiteY31" fmla="*/ 1235869 h 5505450"/>
              <a:gd name="connsiteX32" fmla="*/ 3857625 w 4091059"/>
              <a:gd name="connsiteY32" fmla="*/ 1104900 h 5505450"/>
              <a:gd name="connsiteX33" fmla="*/ 3281363 w 4091059"/>
              <a:gd name="connsiteY33" fmla="*/ 1235869 h 5505450"/>
              <a:gd name="connsiteX34" fmla="*/ 3181350 w 4091059"/>
              <a:gd name="connsiteY34" fmla="*/ 1178719 h 5505450"/>
              <a:gd name="connsiteX35" fmla="*/ 3262313 w 4091059"/>
              <a:gd name="connsiteY35" fmla="*/ 1023938 h 5505450"/>
              <a:gd name="connsiteX36" fmla="*/ 3590925 w 4091059"/>
              <a:gd name="connsiteY36" fmla="*/ 971550 h 5505450"/>
              <a:gd name="connsiteX37" fmla="*/ 3171825 w 4091059"/>
              <a:gd name="connsiteY37" fmla="*/ 952500 h 5505450"/>
              <a:gd name="connsiteX38" fmla="*/ 3157538 w 4091059"/>
              <a:gd name="connsiteY38" fmla="*/ 816769 h 5505450"/>
              <a:gd name="connsiteX39" fmla="*/ 3228975 w 4091059"/>
              <a:gd name="connsiteY39" fmla="*/ 647700 h 5505450"/>
              <a:gd name="connsiteX40" fmla="*/ 3059906 w 4091059"/>
              <a:gd name="connsiteY40" fmla="*/ 933450 h 5505450"/>
              <a:gd name="connsiteX41" fmla="*/ 2926557 w 4091059"/>
              <a:gd name="connsiteY41" fmla="*/ 947738 h 5505450"/>
              <a:gd name="connsiteX42" fmla="*/ 2978944 w 4091059"/>
              <a:gd name="connsiteY42" fmla="*/ 735806 h 5505450"/>
              <a:gd name="connsiteX43" fmla="*/ 2883694 w 4091059"/>
              <a:gd name="connsiteY43" fmla="*/ 950119 h 5505450"/>
              <a:gd name="connsiteX44" fmla="*/ 2836069 w 4091059"/>
              <a:gd name="connsiteY44" fmla="*/ 954881 h 5505450"/>
              <a:gd name="connsiteX45" fmla="*/ 2836068 w 4091059"/>
              <a:gd name="connsiteY45" fmla="*/ 881062 h 5505450"/>
              <a:gd name="connsiteX46" fmla="*/ 2731293 w 4091059"/>
              <a:gd name="connsiteY46" fmla="*/ 871537 h 5505450"/>
              <a:gd name="connsiteX47" fmla="*/ 2743200 w 4091059"/>
              <a:gd name="connsiteY47" fmla="*/ 669131 h 5505450"/>
              <a:gd name="connsiteX48" fmla="*/ 2664619 w 4091059"/>
              <a:gd name="connsiteY48" fmla="*/ 864394 h 5505450"/>
              <a:gd name="connsiteX49" fmla="*/ 2533650 w 4091059"/>
              <a:gd name="connsiteY49" fmla="*/ 914400 h 5505450"/>
              <a:gd name="connsiteX50" fmla="*/ 2486025 w 4091059"/>
              <a:gd name="connsiteY50" fmla="*/ 847725 h 5505450"/>
              <a:gd name="connsiteX51" fmla="*/ 2470150 w 4091059"/>
              <a:gd name="connsiteY51" fmla="*/ 739775 h 5505450"/>
              <a:gd name="connsiteX52" fmla="*/ 2543175 w 4091059"/>
              <a:gd name="connsiteY52" fmla="*/ 533400 h 5505450"/>
              <a:gd name="connsiteX53" fmla="*/ 2524125 w 4091059"/>
              <a:gd name="connsiteY53" fmla="*/ 358775 h 5505450"/>
              <a:gd name="connsiteX54" fmla="*/ 2619375 w 4091059"/>
              <a:gd name="connsiteY54" fmla="*/ 146050 h 5505450"/>
              <a:gd name="connsiteX55" fmla="*/ 2012950 w 4091059"/>
              <a:gd name="connsiteY55" fmla="*/ 0 h 5505450"/>
              <a:gd name="connsiteX56" fmla="*/ 1476375 w 4091059"/>
              <a:gd name="connsiteY5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812256 w 4091059"/>
              <a:gd name="connsiteY21" fmla="*/ 2940844 h 5505450"/>
              <a:gd name="connsiteX22" fmla="*/ 3002756 w 4091059"/>
              <a:gd name="connsiteY22" fmla="*/ 2724150 h 5505450"/>
              <a:gd name="connsiteX23" fmla="*/ 3171825 w 4091059"/>
              <a:gd name="connsiteY23" fmla="*/ 2466975 h 5505450"/>
              <a:gd name="connsiteX24" fmla="*/ 3950494 w 4091059"/>
              <a:gd name="connsiteY24" fmla="*/ 2616994 h 5505450"/>
              <a:gd name="connsiteX25" fmla="*/ 4090988 w 4091059"/>
              <a:gd name="connsiteY25" fmla="*/ 2007394 h 5505450"/>
              <a:gd name="connsiteX26" fmla="*/ 3950494 w 4091059"/>
              <a:gd name="connsiteY26" fmla="*/ 1485900 h 5505450"/>
              <a:gd name="connsiteX27" fmla="*/ 3243262 w 4091059"/>
              <a:gd name="connsiteY27" fmla="*/ 1626395 h 5505450"/>
              <a:gd name="connsiteX28" fmla="*/ 3221831 w 4091059"/>
              <a:gd name="connsiteY28" fmla="*/ 1552575 h 5505450"/>
              <a:gd name="connsiteX29" fmla="*/ 3636169 w 4091059"/>
              <a:gd name="connsiteY29" fmla="*/ 1466850 h 5505450"/>
              <a:gd name="connsiteX30" fmla="*/ 3248025 w 4091059"/>
              <a:gd name="connsiteY30" fmla="*/ 1466850 h 5505450"/>
              <a:gd name="connsiteX31" fmla="*/ 3295650 w 4091059"/>
              <a:gd name="connsiteY31" fmla="*/ 1321593 h 5505450"/>
              <a:gd name="connsiteX32" fmla="*/ 3529013 w 4091059"/>
              <a:gd name="connsiteY32" fmla="*/ 1235869 h 5505450"/>
              <a:gd name="connsiteX33" fmla="*/ 3857625 w 4091059"/>
              <a:gd name="connsiteY33" fmla="*/ 1104900 h 5505450"/>
              <a:gd name="connsiteX34" fmla="*/ 3281363 w 4091059"/>
              <a:gd name="connsiteY34" fmla="*/ 1235869 h 5505450"/>
              <a:gd name="connsiteX35" fmla="*/ 3181350 w 4091059"/>
              <a:gd name="connsiteY35" fmla="*/ 1178719 h 5505450"/>
              <a:gd name="connsiteX36" fmla="*/ 3262313 w 4091059"/>
              <a:gd name="connsiteY36" fmla="*/ 1023938 h 5505450"/>
              <a:gd name="connsiteX37" fmla="*/ 3590925 w 4091059"/>
              <a:gd name="connsiteY37" fmla="*/ 971550 h 5505450"/>
              <a:gd name="connsiteX38" fmla="*/ 3171825 w 4091059"/>
              <a:gd name="connsiteY38" fmla="*/ 952500 h 5505450"/>
              <a:gd name="connsiteX39" fmla="*/ 3157538 w 4091059"/>
              <a:gd name="connsiteY39" fmla="*/ 816769 h 5505450"/>
              <a:gd name="connsiteX40" fmla="*/ 3228975 w 4091059"/>
              <a:gd name="connsiteY40" fmla="*/ 647700 h 5505450"/>
              <a:gd name="connsiteX41" fmla="*/ 3059906 w 4091059"/>
              <a:gd name="connsiteY41" fmla="*/ 933450 h 5505450"/>
              <a:gd name="connsiteX42" fmla="*/ 2926557 w 4091059"/>
              <a:gd name="connsiteY42" fmla="*/ 947738 h 5505450"/>
              <a:gd name="connsiteX43" fmla="*/ 2978944 w 4091059"/>
              <a:gd name="connsiteY43" fmla="*/ 735806 h 5505450"/>
              <a:gd name="connsiteX44" fmla="*/ 2883694 w 4091059"/>
              <a:gd name="connsiteY44" fmla="*/ 950119 h 5505450"/>
              <a:gd name="connsiteX45" fmla="*/ 2836069 w 4091059"/>
              <a:gd name="connsiteY45" fmla="*/ 954881 h 5505450"/>
              <a:gd name="connsiteX46" fmla="*/ 2836068 w 4091059"/>
              <a:gd name="connsiteY46" fmla="*/ 881062 h 5505450"/>
              <a:gd name="connsiteX47" fmla="*/ 2731293 w 4091059"/>
              <a:gd name="connsiteY47" fmla="*/ 871537 h 5505450"/>
              <a:gd name="connsiteX48" fmla="*/ 2743200 w 4091059"/>
              <a:gd name="connsiteY48" fmla="*/ 669131 h 5505450"/>
              <a:gd name="connsiteX49" fmla="*/ 2664619 w 4091059"/>
              <a:gd name="connsiteY49" fmla="*/ 864394 h 5505450"/>
              <a:gd name="connsiteX50" fmla="*/ 2533650 w 4091059"/>
              <a:gd name="connsiteY50" fmla="*/ 914400 h 5505450"/>
              <a:gd name="connsiteX51" fmla="*/ 2486025 w 4091059"/>
              <a:gd name="connsiteY51" fmla="*/ 847725 h 5505450"/>
              <a:gd name="connsiteX52" fmla="*/ 2470150 w 4091059"/>
              <a:gd name="connsiteY52" fmla="*/ 739775 h 5505450"/>
              <a:gd name="connsiteX53" fmla="*/ 2543175 w 4091059"/>
              <a:gd name="connsiteY53" fmla="*/ 533400 h 5505450"/>
              <a:gd name="connsiteX54" fmla="*/ 2524125 w 4091059"/>
              <a:gd name="connsiteY54" fmla="*/ 358775 h 5505450"/>
              <a:gd name="connsiteX55" fmla="*/ 2619375 w 4091059"/>
              <a:gd name="connsiteY55" fmla="*/ 146050 h 5505450"/>
              <a:gd name="connsiteX56" fmla="*/ 2012950 w 4091059"/>
              <a:gd name="connsiteY56" fmla="*/ 0 h 5505450"/>
              <a:gd name="connsiteX57" fmla="*/ 1476375 w 4091059"/>
              <a:gd name="connsiteY5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812256 w 4091059"/>
              <a:gd name="connsiteY22" fmla="*/ 2940844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95575 w 4091059"/>
              <a:gd name="connsiteY22" fmla="*/ 271938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19375 w 4091059"/>
              <a:gd name="connsiteY21" fmla="*/ 3398044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4238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16994 w 4091059"/>
              <a:gd name="connsiteY22" fmla="*/ 3419475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83644 w 4091059"/>
              <a:gd name="connsiteY21" fmla="*/ 3309937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31256 w 4091059"/>
              <a:gd name="connsiteY21" fmla="*/ 3171825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76513 w 4091059"/>
              <a:gd name="connsiteY22" fmla="*/ 3390900 h 5505450"/>
              <a:gd name="connsiteX23" fmla="*/ 2624138 w 4091059"/>
              <a:gd name="connsiteY23" fmla="*/ 3421856 h 5505450"/>
              <a:gd name="connsiteX24" fmla="*/ 2576513 w 4091059"/>
              <a:gd name="connsiteY24" fmla="*/ 3224212 h 5505450"/>
              <a:gd name="connsiteX25" fmla="*/ 2686050 w 4091059"/>
              <a:gd name="connsiteY25" fmla="*/ 3019425 h 5505450"/>
              <a:gd name="connsiteX26" fmla="*/ 2686050 w 4091059"/>
              <a:gd name="connsiteY26" fmla="*/ 2695575 h 5505450"/>
              <a:gd name="connsiteX27" fmla="*/ 2747963 w 4091059"/>
              <a:gd name="connsiteY27" fmla="*/ 2993232 h 5505450"/>
              <a:gd name="connsiteX28" fmla="*/ 3002756 w 4091059"/>
              <a:gd name="connsiteY28" fmla="*/ 2724150 h 5505450"/>
              <a:gd name="connsiteX29" fmla="*/ 3171825 w 4091059"/>
              <a:gd name="connsiteY29" fmla="*/ 2466975 h 5505450"/>
              <a:gd name="connsiteX30" fmla="*/ 3950494 w 4091059"/>
              <a:gd name="connsiteY30" fmla="*/ 2616994 h 5505450"/>
              <a:gd name="connsiteX31" fmla="*/ 4090988 w 4091059"/>
              <a:gd name="connsiteY31" fmla="*/ 2007394 h 5505450"/>
              <a:gd name="connsiteX32" fmla="*/ 3950494 w 4091059"/>
              <a:gd name="connsiteY32" fmla="*/ 1485900 h 5505450"/>
              <a:gd name="connsiteX33" fmla="*/ 3243262 w 4091059"/>
              <a:gd name="connsiteY33" fmla="*/ 1626395 h 5505450"/>
              <a:gd name="connsiteX34" fmla="*/ 3221831 w 4091059"/>
              <a:gd name="connsiteY34" fmla="*/ 1552575 h 5505450"/>
              <a:gd name="connsiteX35" fmla="*/ 3636169 w 4091059"/>
              <a:gd name="connsiteY35" fmla="*/ 1466850 h 5505450"/>
              <a:gd name="connsiteX36" fmla="*/ 3248025 w 4091059"/>
              <a:gd name="connsiteY36" fmla="*/ 1466850 h 5505450"/>
              <a:gd name="connsiteX37" fmla="*/ 3295650 w 4091059"/>
              <a:gd name="connsiteY37" fmla="*/ 1321593 h 5505450"/>
              <a:gd name="connsiteX38" fmla="*/ 3529013 w 4091059"/>
              <a:gd name="connsiteY38" fmla="*/ 1235869 h 5505450"/>
              <a:gd name="connsiteX39" fmla="*/ 3857625 w 4091059"/>
              <a:gd name="connsiteY39" fmla="*/ 1104900 h 5505450"/>
              <a:gd name="connsiteX40" fmla="*/ 3281363 w 4091059"/>
              <a:gd name="connsiteY40" fmla="*/ 1235869 h 5505450"/>
              <a:gd name="connsiteX41" fmla="*/ 3181350 w 4091059"/>
              <a:gd name="connsiteY41" fmla="*/ 1178719 h 5505450"/>
              <a:gd name="connsiteX42" fmla="*/ 3262313 w 4091059"/>
              <a:gd name="connsiteY42" fmla="*/ 1023938 h 5505450"/>
              <a:gd name="connsiteX43" fmla="*/ 3590925 w 4091059"/>
              <a:gd name="connsiteY43" fmla="*/ 971550 h 5505450"/>
              <a:gd name="connsiteX44" fmla="*/ 3171825 w 4091059"/>
              <a:gd name="connsiteY44" fmla="*/ 952500 h 5505450"/>
              <a:gd name="connsiteX45" fmla="*/ 3157538 w 4091059"/>
              <a:gd name="connsiteY45" fmla="*/ 816769 h 5505450"/>
              <a:gd name="connsiteX46" fmla="*/ 3228975 w 4091059"/>
              <a:gd name="connsiteY46" fmla="*/ 647700 h 5505450"/>
              <a:gd name="connsiteX47" fmla="*/ 3059906 w 4091059"/>
              <a:gd name="connsiteY47" fmla="*/ 933450 h 5505450"/>
              <a:gd name="connsiteX48" fmla="*/ 2926557 w 4091059"/>
              <a:gd name="connsiteY48" fmla="*/ 947738 h 5505450"/>
              <a:gd name="connsiteX49" fmla="*/ 2978944 w 4091059"/>
              <a:gd name="connsiteY49" fmla="*/ 735806 h 5505450"/>
              <a:gd name="connsiteX50" fmla="*/ 2883694 w 4091059"/>
              <a:gd name="connsiteY50" fmla="*/ 950119 h 5505450"/>
              <a:gd name="connsiteX51" fmla="*/ 2836069 w 4091059"/>
              <a:gd name="connsiteY51" fmla="*/ 954881 h 5505450"/>
              <a:gd name="connsiteX52" fmla="*/ 2836068 w 4091059"/>
              <a:gd name="connsiteY52" fmla="*/ 881062 h 5505450"/>
              <a:gd name="connsiteX53" fmla="*/ 2731293 w 4091059"/>
              <a:gd name="connsiteY53" fmla="*/ 871537 h 5505450"/>
              <a:gd name="connsiteX54" fmla="*/ 2743200 w 4091059"/>
              <a:gd name="connsiteY54" fmla="*/ 669131 h 5505450"/>
              <a:gd name="connsiteX55" fmla="*/ 2664619 w 4091059"/>
              <a:gd name="connsiteY55" fmla="*/ 864394 h 5505450"/>
              <a:gd name="connsiteX56" fmla="*/ 2533650 w 4091059"/>
              <a:gd name="connsiteY56" fmla="*/ 914400 h 5505450"/>
              <a:gd name="connsiteX57" fmla="*/ 2486025 w 4091059"/>
              <a:gd name="connsiteY57" fmla="*/ 847725 h 5505450"/>
              <a:gd name="connsiteX58" fmla="*/ 2470150 w 4091059"/>
              <a:gd name="connsiteY58" fmla="*/ 739775 h 5505450"/>
              <a:gd name="connsiteX59" fmla="*/ 2543175 w 4091059"/>
              <a:gd name="connsiteY59" fmla="*/ 533400 h 5505450"/>
              <a:gd name="connsiteX60" fmla="*/ 2524125 w 4091059"/>
              <a:gd name="connsiteY60" fmla="*/ 358775 h 5505450"/>
              <a:gd name="connsiteX61" fmla="*/ 2619375 w 4091059"/>
              <a:gd name="connsiteY61" fmla="*/ 146050 h 5505450"/>
              <a:gd name="connsiteX62" fmla="*/ 2012950 w 4091059"/>
              <a:gd name="connsiteY62" fmla="*/ 0 h 5505450"/>
              <a:gd name="connsiteX63" fmla="*/ 1476375 w 4091059"/>
              <a:gd name="connsiteY63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0313 w 4091059"/>
              <a:gd name="connsiteY21" fmla="*/ 3259930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2688 w 4091059"/>
              <a:gd name="connsiteY21" fmla="*/ 3355181 h 5505450"/>
              <a:gd name="connsiteX22" fmla="*/ 2500313 w 4091059"/>
              <a:gd name="connsiteY22" fmla="*/ 3259930 h 5505450"/>
              <a:gd name="connsiteX23" fmla="*/ 2550319 w 4091059"/>
              <a:gd name="connsiteY23" fmla="*/ 3255169 h 5505450"/>
              <a:gd name="connsiteX24" fmla="*/ 2576513 w 4091059"/>
              <a:gd name="connsiteY24" fmla="*/ 3390900 h 5505450"/>
              <a:gd name="connsiteX25" fmla="*/ 2624138 w 4091059"/>
              <a:gd name="connsiteY25" fmla="*/ 3421856 h 5505450"/>
              <a:gd name="connsiteX26" fmla="*/ 2576513 w 4091059"/>
              <a:gd name="connsiteY26" fmla="*/ 3224212 h 5505450"/>
              <a:gd name="connsiteX27" fmla="*/ 2686050 w 4091059"/>
              <a:gd name="connsiteY27" fmla="*/ 3019425 h 5505450"/>
              <a:gd name="connsiteX28" fmla="*/ 2686050 w 4091059"/>
              <a:gd name="connsiteY28" fmla="*/ 2695575 h 5505450"/>
              <a:gd name="connsiteX29" fmla="*/ 2747963 w 4091059"/>
              <a:gd name="connsiteY29" fmla="*/ 2993232 h 5505450"/>
              <a:gd name="connsiteX30" fmla="*/ 3002756 w 4091059"/>
              <a:gd name="connsiteY30" fmla="*/ 2724150 h 5505450"/>
              <a:gd name="connsiteX31" fmla="*/ 3171825 w 4091059"/>
              <a:gd name="connsiteY31" fmla="*/ 2466975 h 5505450"/>
              <a:gd name="connsiteX32" fmla="*/ 3950494 w 4091059"/>
              <a:gd name="connsiteY32" fmla="*/ 2616994 h 5505450"/>
              <a:gd name="connsiteX33" fmla="*/ 4090988 w 4091059"/>
              <a:gd name="connsiteY33" fmla="*/ 2007394 h 5505450"/>
              <a:gd name="connsiteX34" fmla="*/ 3950494 w 4091059"/>
              <a:gd name="connsiteY34" fmla="*/ 1485900 h 5505450"/>
              <a:gd name="connsiteX35" fmla="*/ 3243262 w 4091059"/>
              <a:gd name="connsiteY35" fmla="*/ 1626395 h 5505450"/>
              <a:gd name="connsiteX36" fmla="*/ 3221831 w 4091059"/>
              <a:gd name="connsiteY36" fmla="*/ 1552575 h 5505450"/>
              <a:gd name="connsiteX37" fmla="*/ 3636169 w 4091059"/>
              <a:gd name="connsiteY37" fmla="*/ 1466850 h 5505450"/>
              <a:gd name="connsiteX38" fmla="*/ 3248025 w 4091059"/>
              <a:gd name="connsiteY38" fmla="*/ 1466850 h 5505450"/>
              <a:gd name="connsiteX39" fmla="*/ 3295650 w 4091059"/>
              <a:gd name="connsiteY39" fmla="*/ 1321593 h 5505450"/>
              <a:gd name="connsiteX40" fmla="*/ 3529013 w 4091059"/>
              <a:gd name="connsiteY40" fmla="*/ 1235869 h 5505450"/>
              <a:gd name="connsiteX41" fmla="*/ 3857625 w 4091059"/>
              <a:gd name="connsiteY41" fmla="*/ 1104900 h 5505450"/>
              <a:gd name="connsiteX42" fmla="*/ 3281363 w 4091059"/>
              <a:gd name="connsiteY42" fmla="*/ 1235869 h 5505450"/>
              <a:gd name="connsiteX43" fmla="*/ 3181350 w 4091059"/>
              <a:gd name="connsiteY43" fmla="*/ 1178719 h 5505450"/>
              <a:gd name="connsiteX44" fmla="*/ 3262313 w 4091059"/>
              <a:gd name="connsiteY44" fmla="*/ 1023938 h 5505450"/>
              <a:gd name="connsiteX45" fmla="*/ 3590925 w 4091059"/>
              <a:gd name="connsiteY45" fmla="*/ 971550 h 5505450"/>
              <a:gd name="connsiteX46" fmla="*/ 3171825 w 4091059"/>
              <a:gd name="connsiteY46" fmla="*/ 952500 h 5505450"/>
              <a:gd name="connsiteX47" fmla="*/ 3157538 w 4091059"/>
              <a:gd name="connsiteY47" fmla="*/ 816769 h 5505450"/>
              <a:gd name="connsiteX48" fmla="*/ 3228975 w 4091059"/>
              <a:gd name="connsiteY48" fmla="*/ 647700 h 5505450"/>
              <a:gd name="connsiteX49" fmla="*/ 3059906 w 4091059"/>
              <a:gd name="connsiteY49" fmla="*/ 933450 h 5505450"/>
              <a:gd name="connsiteX50" fmla="*/ 2926557 w 4091059"/>
              <a:gd name="connsiteY50" fmla="*/ 947738 h 5505450"/>
              <a:gd name="connsiteX51" fmla="*/ 2978944 w 4091059"/>
              <a:gd name="connsiteY51" fmla="*/ 735806 h 5505450"/>
              <a:gd name="connsiteX52" fmla="*/ 2883694 w 4091059"/>
              <a:gd name="connsiteY52" fmla="*/ 950119 h 5505450"/>
              <a:gd name="connsiteX53" fmla="*/ 2836069 w 4091059"/>
              <a:gd name="connsiteY53" fmla="*/ 954881 h 5505450"/>
              <a:gd name="connsiteX54" fmla="*/ 2836068 w 4091059"/>
              <a:gd name="connsiteY54" fmla="*/ 881062 h 5505450"/>
              <a:gd name="connsiteX55" fmla="*/ 2731293 w 4091059"/>
              <a:gd name="connsiteY55" fmla="*/ 871537 h 5505450"/>
              <a:gd name="connsiteX56" fmla="*/ 2743200 w 4091059"/>
              <a:gd name="connsiteY56" fmla="*/ 669131 h 5505450"/>
              <a:gd name="connsiteX57" fmla="*/ 2664619 w 4091059"/>
              <a:gd name="connsiteY57" fmla="*/ 864394 h 5505450"/>
              <a:gd name="connsiteX58" fmla="*/ 2533650 w 4091059"/>
              <a:gd name="connsiteY58" fmla="*/ 914400 h 5505450"/>
              <a:gd name="connsiteX59" fmla="*/ 2486025 w 4091059"/>
              <a:gd name="connsiteY59" fmla="*/ 847725 h 5505450"/>
              <a:gd name="connsiteX60" fmla="*/ 2470150 w 4091059"/>
              <a:gd name="connsiteY60" fmla="*/ 739775 h 5505450"/>
              <a:gd name="connsiteX61" fmla="*/ 2543175 w 4091059"/>
              <a:gd name="connsiteY61" fmla="*/ 533400 h 5505450"/>
              <a:gd name="connsiteX62" fmla="*/ 2524125 w 4091059"/>
              <a:gd name="connsiteY62" fmla="*/ 358775 h 5505450"/>
              <a:gd name="connsiteX63" fmla="*/ 2619375 w 4091059"/>
              <a:gd name="connsiteY63" fmla="*/ 146050 h 5505450"/>
              <a:gd name="connsiteX64" fmla="*/ 2012950 w 4091059"/>
              <a:gd name="connsiteY64" fmla="*/ 0 h 5505450"/>
              <a:gd name="connsiteX65" fmla="*/ 1476375 w 4091059"/>
              <a:gd name="connsiteY6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5068 w 4091059"/>
              <a:gd name="connsiteY21" fmla="*/ 3390900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00299 w 4091059"/>
              <a:gd name="connsiteY21" fmla="*/ 3457575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66988 w 4091059"/>
              <a:gd name="connsiteY21" fmla="*/ 3431381 h 5505450"/>
              <a:gd name="connsiteX22" fmla="*/ 2469355 w 4091059"/>
              <a:gd name="connsiteY22" fmla="*/ 3431382 h 5505450"/>
              <a:gd name="connsiteX23" fmla="*/ 2466975 w 4091059"/>
              <a:gd name="connsiteY23" fmla="*/ 3288506 h 5505450"/>
              <a:gd name="connsiteX24" fmla="*/ 2500313 w 4091059"/>
              <a:gd name="connsiteY24" fmla="*/ 3259930 h 5505450"/>
              <a:gd name="connsiteX25" fmla="*/ 2550319 w 4091059"/>
              <a:gd name="connsiteY25" fmla="*/ 3255169 h 5505450"/>
              <a:gd name="connsiteX26" fmla="*/ 2576513 w 4091059"/>
              <a:gd name="connsiteY26" fmla="*/ 3390900 h 5505450"/>
              <a:gd name="connsiteX27" fmla="*/ 2624138 w 4091059"/>
              <a:gd name="connsiteY27" fmla="*/ 3421856 h 5505450"/>
              <a:gd name="connsiteX28" fmla="*/ 2576513 w 4091059"/>
              <a:gd name="connsiteY28" fmla="*/ 3224212 h 5505450"/>
              <a:gd name="connsiteX29" fmla="*/ 2686050 w 4091059"/>
              <a:gd name="connsiteY29" fmla="*/ 3019425 h 5505450"/>
              <a:gd name="connsiteX30" fmla="*/ 2686050 w 4091059"/>
              <a:gd name="connsiteY30" fmla="*/ 2695575 h 5505450"/>
              <a:gd name="connsiteX31" fmla="*/ 2747963 w 4091059"/>
              <a:gd name="connsiteY31" fmla="*/ 2993232 h 5505450"/>
              <a:gd name="connsiteX32" fmla="*/ 3002756 w 4091059"/>
              <a:gd name="connsiteY32" fmla="*/ 2724150 h 5505450"/>
              <a:gd name="connsiteX33" fmla="*/ 3171825 w 4091059"/>
              <a:gd name="connsiteY33" fmla="*/ 2466975 h 5505450"/>
              <a:gd name="connsiteX34" fmla="*/ 3950494 w 4091059"/>
              <a:gd name="connsiteY34" fmla="*/ 2616994 h 5505450"/>
              <a:gd name="connsiteX35" fmla="*/ 4090988 w 4091059"/>
              <a:gd name="connsiteY35" fmla="*/ 2007394 h 5505450"/>
              <a:gd name="connsiteX36" fmla="*/ 3950494 w 4091059"/>
              <a:gd name="connsiteY36" fmla="*/ 1485900 h 5505450"/>
              <a:gd name="connsiteX37" fmla="*/ 3243262 w 4091059"/>
              <a:gd name="connsiteY37" fmla="*/ 1626395 h 5505450"/>
              <a:gd name="connsiteX38" fmla="*/ 3221831 w 4091059"/>
              <a:gd name="connsiteY38" fmla="*/ 1552575 h 5505450"/>
              <a:gd name="connsiteX39" fmla="*/ 3636169 w 4091059"/>
              <a:gd name="connsiteY39" fmla="*/ 1466850 h 5505450"/>
              <a:gd name="connsiteX40" fmla="*/ 3248025 w 4091059"/>
              <a:gd name="connsiteY40" fmla="*/ 1466850 h 5505450"/>
              <a:gd name="connsiteX41" fmla="*/ 3295650 w 4091059"/>
              <a:gd name="connsiteY41" fmla="*/ 1321593 h 5505450"/>
              <a:gd name="connsiteX42" fmla="*/ 3529013 w 4091059"/>
              <a:gd name="connsiteY42" fmla="*/ 1235869 h 5505450"/>
              <a:gd name="connsiteX43" fmla="*/ 3857625 w 4091059"/>
              <a:gd name="connsiteY43" fmla="*/ 1104900 h 5505450"/>
              <a:gd name="connsiteX44" fmla="*/ 3281363 w 4091059"/>
              <a:gd name="connsiteY44" fmla="*/ 1235869 h 5505450"/>
              <a:gd name="connsiteX45" fmla="*/ 3181350 w 4091059"/>
              <a:gd name="connsiteY45" fmla="*/ 1178719 h 5505450"/>
              <a:gd name="connsiteX46" fmla="*/ 3262313 w 4091059"/>
              <a:gd name="connsiteY46" fmla="*/ 1023938 h 5505450"/>
              <a:gd name="connsiteX47" fmla="*/ 3590925 w 4091059"/>
              <a:gd name="connsiteY47" fmla="*/ 971550 h 5505450"/>
              <a:gd name="connsiteX48" fmla="*/ 3171825 w 4091059"/>
              <a:gd name="connsiteY48" fmla="*/ 952500 h 5505450"/>
              <a:gd name="connsiteX49" fmla="*/ 3157538 w 4091059"/>
              <a:gd name="connsiteY49" fmla="*/ 816769 h 5505450"/>
              <a:gd name="connsiteX50" fmla="*/ 3228975 w 4091059"/>
              <a:gd name="connsiteY50" fmla="*/ 647700 h 5505450"/>
              <a:gd name="connsiteX51" fmla="*/ 3059906 w 4091059"/>
              <a:gd name="connsiteY51" fmla="*/ 933450 h 5505450"/>
              <a:gd name="connsiteX52" fmla="*/ 2926557 w 4091059"/>
              <a:gd name="connsiteY52" fmla="*/ 947738 h 5505450"/>
              <a:gd name="connsiteX53" fmla="*/ 2978944 w 4091059"/>
              <a:gd name="connsiteY53" fmla="*/ 735806 h 5505450"/>
              <a:gd name="connsiteX54" fmla="*/ 2883694 w 4091059"/>
              <a:gd name="connsiteY54" fmla="*/ 950119 h 5505450"/>
              <a:gd name="connsiteX55" fmla="*/ 2836069 w 4091059"/>
              <a:gd name="connsiteY55" fmla="*/ 954881 h 5505450"/>
              <a:gd name="connsiteX56" fmla="*/ 2836068 w 4091059"/>
              <a:gd name="connsiteY56" fmla="*/ 881062 h 5505450"/>
              <a:gd name="connsiteX57" fmla="*/ 2731293 w 4091059"/>
              <a:gd name="connsiteY57" fmla="*/ 871537 h 5505450"/>
              <a:gd name="connsiteX58" fmla="*/ 2743200 w 4091059"/>
              <a:gd name="connsiteY58" fmla="*/ 669131 h 5505450"/>
              <a:gd name="connsiteX59" fmla="*/ 2664619 w 4091059"/>
              <a:gd name="connsiteY59" fmla="*/ 864394 h 5505450"/>
              <a:gd name="connsiteX60" fmla="*/ 2533650 w 4091059"/>
              <a:gd name="connsiteY60" fmla="*/ 914400 h 5505450"/>
              <a:gd name="connsiteX61" fmla="*/ 2486025 w 4091059"/>
              <a:gd name="connsiteY61" fmla="*/ 847725 h 5505450"/>
              <a:gd name="connsiteX62" fmla="*/ 2470150 w 4091059"/>
              <a:gd name="connsiteY62" fmla="*/ 739775 h 5505450"/>
              <a:gd name="connsiteX63" fmla="*/ 2543175 w 4091059"/>
              <a:gd name="connsiteY63" fmla="*/ 533400 h 5505450"/>
              <a:gd name="connsiteX64" fmla="*/ 2524125 w 4091059"/>
              <a:gd name="connsiteY64" fmla="*/ 358775 h 5505450"/>
              <a:gd name="connsiteX65" fmla="*/ 2619375 w 4091059"/>
              <a:gd name="connsiteY65" fmla="*/ 146050 h 5505450"/>
              <a:gd name="connsiteX66" fmla="*/ 2012950 w 4091059"/>
              <a:gd name="connsiteY66" fmla="*/ 0 h 5505450"/>
              <a:gd name="connsiteX67" fmla="*/ 1476375 w 4091059"/>
              <a:gd name="connsiteY6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497932 w 4091059"/>
              <a:gd name="connsiteY22" fmla="*/ 3500438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4594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9356 w 4091059"/>
              <a:gd name="connsiteY20" fmla="*/ 4117181 h 5505450"/>
              <a:gd name="connsiteX21" fmla="*/ 2464594 w 4091059"/>
              <a:gd name="connsiteY21" fmla="*/ 3767138 h 5505450"/>
              <a:gd name="connsiteX22" fmla="*/ 2526506 w 4091059"/>
              <a:gd name="connsiteY22" fmla="*/ 3557587 h 5505450"/>
              <a:gd name="connsiteX23" fmla="*/ 2509838 w 4091059"/>
              <a:gd name="connsiteY23" fmla="*/ 3467101 h 5505450"/>
              <a:gd name="connsiteX24" fmla="*/ 2469355 w 4091059"/>
              <a:gd name="connsiteY24" fmla="*/ 3431382 h 5505450"/>
              <a:gd name="connsiteX25" fmla="*/ 2466975 w 4091059"/>
              <a:gd name="connsiteY25" fmla="*/ 3288506 h 5505450"/>
              <a:gd name="connsiteX26" fmla="*/ 2500313 w 4091059"/>
              <a:gd name="connsiteY26" fmla="*/ 3259930 h 5505450"/>
              <a:gd name="connsiteX27" fmla="*/ 2550319 w 4091059"/>
              <a:gd name="connsiteY27" fmla="*/ 3255169 h 5505450"/>
              <a:gd name="connsiteX28" fmla="*/ 2576513 w 4091059"/>
              <a:gd name="connsiteY28" fmla="*/ 3390900 h 5505450"/>
              <a:gd name="connsiteX29" fmla="*/ 2624138 w 4091059"/>
              <a:gd name="connsiteY29" fmla="*/ 3421856 h 5505450"/>
              <a:gd name="connsiteX30" fmla="*/ 2576513 w 4091059"/>
              <a:gd name="connsiteY30" fmla="*/ 3224212 h 5505450"/>
              <a:gd name="connsiteX31" fmla="*/ 2686050 w 4091059"/>
              <a:gd name="connsiteY31" fmla="*/ 3019425 h 5505450"/>
              <a:gd name="connsiteX32" fmla="*/ 2686050 w 4091059"/>
              <a:gd name="connsiteY32" fmla="*/ 2695575 h 5505450"/>
              <a:gd name="connsiteX33" fmla="*/ 2747963 w 4091059"/>
              <a:gd name="connsiteY33" fmla="*/ 2993232 h 5505450"/>
              <a:gd name="connsiteX34" fmla="*/ 3002756 w 4091059"/>
              <a:gd name="connsiteY34" fmla="*/ 2724150 h 5505450"/>
              <a:gd name="connsiteX35" fmla="*/ 3171825 w 4091059"/>
              <a:gd name="connsiteY35" fmla="*/ 2466975 h 5505450"/>
              <a:gd name="connsiteX36" fmla="*/ 3950494 w 4091059"/>
              <a:gd name="connsiteY36" fmla="*/ 2616994 h 5505450"/>
              <a:gd name="connsiteX37" fmla="*/ 4090988 w 4091059"/>
              <a:gd name="connsiteY37" fmla="*/ 2007394 h 5505450"/>
              <a:gd name="connsiteX38" fmla="*/ 3950494 w 4091059"/>
              <a:gd name="connsiteY38" fmla="*/ 1485900 h 5505450"/>
              <a:gd name="connsiteX39" fmla="*/ 3243262 w 4091059"/>
              <a:gd name="connsiteY39" fmla="*/ 1626395 h 5505450"/>
              <a:gd name="connsiteX40" fmla="*/ 3221831 w 4091059"/>
              <a:gd name="connsiteY40" fmla="*/ 1552575 h 5505450"/>
              <a:gd name="connsiteX41" fmla="*/ 3636169 w 4091059"/>
              <a:gd name="connsiteY41" fmla="*/ 1466850 h 5505450"/>
              <a:gd name="connsiteX42" fmla="*/ 3248025 w 4091059"/>
              <a:gd name="connsiteY42" fmla="*/ 1466850 h 5505450"/>
              <a:gd name="connsiteX43" fmla="*/ 3295650 w 4091059"/>
              <a:gd name="connsiteY43" fmla="*/ 1321593 h 5505450"/>
              <a:gd name="connsiteX44" fmla="*/ 3529013 w 4091059"/>
              <a:gd name="connsiteY44" fmla="*/ 1235869 h 5505450"/>
              <a:gd name="connsiteX45" fmla="*/ 3857625 w 4091059"/>
              <a:gd name="connsiteY45" fmla="*/ 1104900 h 5505450"/>
              <a:gd name="connsiteX46" fmla="*/ 3281363 w 4091059"/>
              <a:gd name="connsiteY46" fmla="*/ 1235869 h 5505450"/>
              <a:gd name="connsiteX47" fmla="*/ 3181350 w 4091059"/>
              <a:gd name="connsiteY47" fmla="*/ 1178719 h 5505450"/>
              <a:gd name="connsiteX48" fmla="*/ 3262313 w 4091059"/>
              <a:gd name="connsiteY48" fmla="*/ 1023938 h 5505450"/>
              <a:gd name="connsiteX49" fmla="*/ 3590925 w 4091059"/>
              <a:gd name="connsiteY49" fmla="*/ 971550 h 5505450"/>
              <a:gd name="connsiteX50" fmla="*/ 3171825 w 4091059"/>
              <a:gd name="connsiteY50" fmla="*/ 952500 h 5505450"/>
              <a:gd name="connsiteX51" fmla="*/ 3157538 w 4091059"/>
              <a:gd name="connsiteY51" fmla="*/ 816769 h 5505450"/>
              <a:gd name="connsiteX52" fmla="*/ 3228975 w 4091059"/>
              <a:gd name="connsiteY52" fmla="*/ 647700 h 5505450"/>
              <a:gd name="connsiteX53" fmla="*/ 3059906 w 4091059"/>
              <a:gd name="connsiteY53" fmla="*/ 933450 h 5505450"/>
              <a:gd name="connsiteX54" fmla="*/ 2926557 w 4091059"/>
              <a:gd name="connsiteY54" fmla="*/ 947738 h 5505450"/>
              <a:gd name="connsiteX55" fmla="*/ 2978944 w 4091059"/>
              <a:gd name="connsiteY55" fmla="*/ 735806 h 5505450"/>
              <a:gd name="connsiteX56" fmla="*/ 2883694 w 4091059"/>
              <a:gd name="connsiteY56" fmla="*/ 950119 h 5505450"/>
              <a:gd name="connsiteX57" fmla="*/ 2836069 w 4091059"/>
              <a:gd name="connsiteY57" fmla="*/ 954881 h 5505450"/>
              <a:gd name="connsiteX58" fmla="*/ 2836068 w 4091059"/>
              <a:gd name="connsiteY58" fmla="*/ 881062 h 5505450"/>
              <a:gd name="connsiteX59" fmla="*/ 2731293 w 4091059"/>
              <a:gd name="connsiteY59" fmla="*/ 871537 h 5505450"/>
              <a:gd name="connsiteX60" fmla="*/ 2743200 w 4091059"/>
              <a:gd name="connsiteY60" fmla="*/ 669131 h 5505450"/>
              <a:gd name="connsiteX61" fmla="*/ 2664619 w 4091059"/>
              <a:gd name="connsiteY61" fmla="*/ 864394 h 5505450"/>
              <a:gd name="connsiteX62" fmla="*/ 2533650 w 4091059"/>
              <a:gd name="connsiteY62" fmla="*/ 914400 h 5505450"/>
              <a:gd name="connsiteX63" fmla="*/ 2486025 w 4091059"/>
              <a:gd name="connsiteY63" fmla="*/ 847725 h 5505450"/>
              <a:gd name="connsiteX64" fmla="*/ 2470150 w 4091059"/>
              <a:gd name="connsiteY64" fmla="*/ 739775 h 5505450"/>
              <a:gd name="connsiteX65" fmla="*/ 2543175 w 4091059"/>
              <a:gd name="connsiteY65" fmla="*/ 533400 h 5505450"/>
              <a:gd name="connsiteX66" fmla="*/ 2524125 w 4091059"/>
              <a:gd name="connsiteY66" fmla="*/ 358775 h 5505450"/>
              <a:gd name="connsiteX67" fmla="*/ 2619375 w 4091059"/>
              <a:gd name="connsiteY67" fmla="*/ 146050 h 5505450"/>
              <a:gd name="connsiteX68" fmla="*/ 2012950 w 4091059"/>
              <a:gd name="connsiteY68" fmla="*/ 0 h 5505450"/>
              <a:gd name="connsiteX69" fmla="*/ 1476375 w 4091059"/>
              <a:gd name="connsiteY6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86025 w 4091059"/>
              <a:gd name="connsiteY19" fmla="*/ 4998244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86025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44625"/>
              <a:gd name="connsiteX1" fmla="*/ 1609725 w 4091059"/>
              <a:gd name="connsiteY1" fmla="*/ 546100 h 5544625"/>
              <a:gd name="connsiteX2" fmla="*/ 1631950 w 4091059"/>
              <a:gd name="connsiteY2" fmla="*/ 974725 h 5544625"/>
              <a:gd name="connsiteX3" fmla="*/ 1352550 w 4091059"/>
              <a:gd name="connsiteY3" fmla="*/ 1143000 h 5544625"/>
              <a:gd name="connsiteX4" fmla="*/ 1133475 w 4091059"/>
              <a:gd name="connsiteY4" fmla="*/ 1314450 h 5544625"/>
              <a:gd name="connsiteX5" fmla="*/ 962025 w 4091059"/>
              <a:gd name="connsiteY5" fmla="*/ 1647825 h 5544625"/>
              <a:gd name="connsiteX6" fmla="*/ 752475 w 4091059"/>
              <a:gd name="connsiteY6" fmla="*/ 1638300 h 5544625"/>
              <a:gd name="connsiteX7" fmla="*/ 314325 w 4091059"/>
              <a:gd name="connsiteY7" fmla="*/ 1562100 h 5544625"/>
              <a:gd name="connsiteX8" fmla="*/ 123825 w 4091059"/>
              <a:gd name="connsiteY8" fmla="*/ 1485900 h 5544625"/>
              <a:gd name="connsiteX9" fmla="*/ 38100 w 4091059"/>
              <a:gd name="connsiteY9" fmla="*/ 1762125 h 5544625"/>
              <a:gd name="connsiteX10" fmla="*/ 0 w 4091059"/>
              <a:gd name="connsiteY10" fmla="*/ 2085975 h 5544625"/>
              <a:gd name="connsiteX11" fmla="*/ 38100 w 4091059"/>
              <a:gd name="connsiteY11" fmla="*/ 2362200 h 5544625"/>
              <a:gd name="connsiteX12" fmla="*/ 133350 w 4091059"/>
              <a:gd name="connsiteY12" fmla="*/ 2628900 h 5544625"/>
              <a:gd name="connsiteX13" fmla="*/ 971550 w 4091059"/>
              <a:gd name="connsiteY13" fmla="*/ 2457450 h 5544625"/>
              <a:gd name="connsiteX14" fmla="*/ 1133475 w 4091059"/>
              <a:gd name="connsiteY14" fmla="*/ 2790825 h 5544625"/>
              <a:gd name="connsiteX15" fmla="*/ 1638300 w 4091059"/>
              <a:gd name="connsiteY15" fmla="*/ 3171825 h 5544625"/>
              <a:gd name="connsiteX16" fmla="*/ 1600200 w 4091059"/>
              <a:gd name="connsiteY16" fmla="*/ 5029200 h 5544625"/>
              <a:gd name="connsiteX17" fmla="*/ 1476375 w 4091059"/>
              <a:gd name="connsiteY17" fmla="*/ 5505450 h 5544625"/>
              <a:gd name="connsiteX18" fmla="*/ 2143125 w 4091059"/>
              <a:gd name="connsiteY18" fmla="*/ 5543550 h 5544625"/>
              <a:gd name="connsiteX19" fmla="*/ 2609850 w 4091059"/>
              <a:gd name="connsiteY19" fmla="*/ 5457825 h 5544625"/>
              <a:gd name="connsiteX20" fmla="*/ 2505075 w 4091059"/>
              <a:gd name="connsiteY20" fmla="*/ 5114925 h 5544625"/>
              <a:gd name="connsiteX21" fmla="*/ 2478881 w 4091059"/>
              <a:gd name="connsiteY21" fmla="*/ 4998244 h 5544625"/>
              <a:gd name="connsiteX22" fmla="*/ 2462213 w 4091059"/>
              <a:gd name="connsiteY22" fmla="*/ 4738688 h 5544625"/>
              <a:gd name="connsiteX23" fmla="*/ 2469356 w 4091059"/>
              <a:gd name="connsiteY23" fmla="*/ 4117181 h 5544625"/>
              <a:gd name="connsiteX24" fmla="*/ 2464594 w 4091059"/>
              <a:gd name="connsiteY24" fmla="*/ 3767138 h 5544625"/>
              <a:gd name="connsiteX25" fmla="*/ 2526506 w 4091059"/>
              <a:gd name="connsiteY25" fmla="*/ 3557587 h 5544625"/>
              <a:gd name="connsiteX26" fmla="*/ 2509838 w 4091059"/>
              <a:gd name="connsiteY26" fmla="*/ 3467101 h 5544625"/>
              <a:gd name="connsiteX27" fmla="*/ 2469355 w 4091059"/>
              <a:gd name="connsiteY27" fmla="*/ 3431382 h 5544625"/>
              <a:gd name="connsiteX28" fmla="*/ 2466975 w 4091059"/>
              <a:gd name="connsiteY28" fmla="*/ 3288506 h 5544625"/>
              <a:gd name="connsiteX29" fmla="*/ 2500313 w 4091059"/>
              <a:gd name="connsiteY29" fmla="*/ 3259930 h 5544625"/>
              <a:gd name="connsiteX30" fmla="*/ 2550319 w 4091059"/>
              <a:gd name="connsiteY30" fmla="*/ 3255169 h 5544625"/>
              <a:gd name="connsiteX31" fmla="*/ 2576513 w 4091059"/>
              <a:gd name="connsiteY31" fmla="*/ 3390900 h 5544625"/>
              <a:gd name="connsiteX32" fmla="*/ 2624138 w 4091059"/>
              <a:gd name="connsiteY32" fmla="*/ 3421856 h 5544625"/>
              <a:gd name="connsiteX33" fmla="*/ 2576513 w 4091059"/>
              <a:gd name="connsiteY33" fmla="*/ 3224212 h 5544625"/>
              <a:gd name="connsiteX34" fmla="*/ 2686050 w 4091059"/>
              <a:gd name="connsiteY34" fmla="*/ 3019425 h 5544625"/>
              <a:gd name="connsiteX35" fmla="*/ 2686050 w 4091059"/>
              <a:gd name="connsiteY35" fmla="*/ 2695575 h 5544625"/>
              <a:gd name="connsiteX36" fmla="*/ 2747963 w 4091059"/>
              <a:gd name="connsiteY36" fmla="*/ 2993232 h 5544625"/>
              <a:gd name="connsiteX37" fmla="*/ 3002756 w 4091059"/>
              <a:gd name="connsiteY37" fmla="*/ 2724150 h 5544625"/>
              <a:gd name="connsiteX38" fmla="*/ 3171825 w 4091059"/>
              <a:gd name="connsiteY38" fmla="*/ 2466975 h 5544625"/>
              <a:gd name="connsiteX39" fmla="*/ 3950494 w 4091059"/>
              <a:gd name="connsiteY39" fmla="*/ 2616994 h 5544625"/>
              <a:gd name="connsiteX40" fmla="*/ 4090988 w 4091059"/>
              <a:gd name="connsiteY40" fmla="*/ 2007394 h 5544625"/>
              <a:gd name="connsiteX41" fmla="*/ 3950494 w 4091059"/>
              <a:gd name="connsiteY41" fmla="*/ 1485900 h 5544625"/>
              <a:gd name="connsiteX42" fmla="*/ 3243262 w 4091059"/>
              <a:gd name="connsiteY42" fmla="*/ 1626395 h 5544625"/>
              <a:gd name="connsiteX43" fmla="*/ 3221831 w 4091059"/>
              <a:gd name="connsiteY43" fmla="*/ 1552575 h 5544625"/>
              <a:gd name="connsiteX44" fmla="*/ 3636169 w 4091059"/>
              <a:gd name="connsiteY44" fmla="*/ 1466850 h 5544625"/>
              <a:gd name="connsiteX45" fmla="*/ 3248025 w 4091059"/>
              <a:gd name="connsiteY45" fmla="*/ 1466850 h 5544625"/>
              <a:gd name="connsiteX46" fmla="*/ 3295650 w 4091059"/>
              <a:gd name="connsiteY46" fmla="*/ 1321593 h 5544625"/>
              <a:gd name="connsiteX47" fmla="*/ 3529013 w 4091059"/>
              <a:gd name="connsiteY47" fmla="*/ 1235869 h 5544625"/>
              <a:gd name="connsiteX48" fmla="*/ 3857625 w 4091059"/>
              <a:gd name="connsiteY48" fmla="*/ 1104900 h 5544625"/>
              <a:gd name="connsiteX49" fmla="*/ 3281363 w 4091059"/>
              <a:gd name="connsiteY49" fmla="*/ 1235869 h 5544625"/>
              <a:gd name="connsiteX50" fmla="*/ 3181350 w 4091059"/>
              <a:gd name="connsiteY50" fmla="*/ 1178719 h 5544625"/>
              <a:gd name="connsiteX51" fmla="*/ 3262313 w 4091059"/>
              <a:gd name="connsiteY51" fmla="*/ 1023938 h 5544625"/>
              <a:gd name="connsiteX52" fmla="*/ 3590925 w 4091059"/>
              <a:gd name="connsiteY52" fmla="*/ 971550 h 5544625"/>
              <a:gd name="connsiteX53" fmla="*/ 3171825 w 4091059"/>
              <a:gd name="connsiteY53" fmla="*/ 952500 h 5544625"/>
              <a:gd name="connsiteX54" fmla="*/ 3157538 w 4091059"/>
              <a:gd name="connsiteY54" fmla="*/ 816769 h 5544625"/>
              <a:gd name="connsiteX55" fmla="*/ 3228975 w 4091059"/>
              <a:gd name="connsiteY55" fmla="*/ 647700 h 5544625"/>
              <a:gd name="connsiteX56" fmla="*/ 3059906 w 4091059"/>
              <a:gd name="connsiteY56" fmla="*/ 933450 h 5544625"/>
              <a:gd name="connsiteX57" fmla="*/ 2926557 w 4091059"/>
              <a:gd name="connsiteY57" fmla="*/ 947738 h 5544625"/>
              <a:gd name="connsiteX58" fmla="*/ 2978944 w 4091059"/>
              <a:gd name="connsiteY58" fmla="*/ 735806 h 5544625"/>
              <a:gd name="connsiteX59" fmla="*/ 2883694 w 4091059"/>
              <a:gd name="connsiteY59" fmla="*/ 950119 h 5544625"/>
              <a:gd name="connsiteX60" fmla="*/ 2836069 w 4091059"/>
              <a:gd name="connsiteY60" fmla="*/ 954881 h 5544625"/>
              <a:gd name="connsiteX61" fmla="*/ 2836068 w 4091059"/>
              <a:gd name="connsiteY61" fmla="*/ 881062 h 5544625"/>
              <a:gd name="connsiteX62" fmla="*/ 2731293 w 4091059"/>
              <a:gd name="connsiteY62" fmla="*/ 871537 h 5544625"/>
              <a:gd name="connsiteX63" fmla="*/ 2743200 w 4091059"/>
              <a:gd name="connsiteY63" fmla="*/ 669131 h 5544625"/>
              <a:gd name="connsiteX64" fmla="*/ 2664619 w 4091059"/>
              <a:gd name="connsiteY64" fmla="*/ 864394 h 5544625"/>
              <a:gd name="connsiteX65" fmla="*/ 2533650 w 4091059"/>
              <a:gd name="connsiteY65" fmla="*/ 914400 h 5544625"/>
              <a:gd name="connsiteX66" fmla="*/ 2486025 w 4091059"/>
              <a:gd name="connsiteY66" fmla="*/ 847725 h 5544625"/>
              <a:gd name="connsiteX67" fmla="*/ 2470150 w 4091059"/>
              <a:gd name="connsiteY67" fmla="*/ 739775 h 5544625"/>
              <a:gd name="connsiteX68" fmla="*/ 2543175 w 4091059"/>
              <a:gd name="connsiteY68" fmla="*/ 533400 h 5544625"/>
              <a:gd name="connsiteX69" fmla="*/ 2524125 w 4091059"/>
              <a:gd name="connsiteY69" fmla="*/ 358775 h 5544625"/>
              <a:gd name="connsiteX70" fmla="*/ 2619375 w 4091059"/>
              <a:gd name="connsiteY70" fmla="*/ 146050 h 5544625"/>
              <a:gd name="connsiteX71" fmla="*/ 2012950 w 4091059"/>
              <a:gd name="connsiteY71" fmla="*/ 0 h 5544625"/>
              <a:gd name="connsiteX72" fmla="*/ 1476375 w 4091059"/>
              <a:gd name="connsiteY72" fmla="*/ 133350 h 5544625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541"/>
              <a:gd name="connsiteX1" fmla="*/ 1609725 w 4091059"/>
              <a:gd name="connsiteY1" fmla="*/ 546100 h 5622541"/>
              <a:gd name="connsiteX2" fmla="*/ 1631950 w 4091059"/>
              <a:gd name="connsiteY2" fmla="*/ 974725 h 5622541"/>
              <a:gd name="connsiteX3" fmla="*/ 1352550 w 4091059"/>
              <a:gd name="connsiteY3" fmla="*/ 1143000 h 5622541"/>
              <a:gd name="connsiteX4" fmla="*/ 1133475 w 4091059"/>
              <a:gd name="connsiteY4" fmla="*/ 1314450 h 5622541"/>
              <a:gd name="connsiteX5" fmla="*/ 962025 w 4091059"/>
              <a:gd name="connsiteY5" fmla="*/ 1647825 h 5622541"/>
              <a:gd name="connsiteX6" fmla="*/ 752475 w 4091059"/>
              <a:gd name="connsiteY6" fmla="*/ 1638300 h 5622541"/>
              <a:gd name="connsiteX7" fmla="*/ 314325 w 4091059"/>
              <a:gd name="connsiteY7" fmla="*/ 1562100 h 5622541"/>
              <a:gd name="connsiteX8" fmla="*/ 123825 w 4091059"/>
              <a:gd name="connsiteY8" fmla="*/ 1485900 h 5622541"/>
              <a:gd name="connsiteX9" fmla="*/ 38100 w 4091059"/>
              <a:gd name="connsiteY9" fmla="*/ 1762125 h 5622541"/>
              <a:gd name="connsiteX10" fmla="*/ 0 w 4091059"/>
              <a:gd name="connsiteY10" fmla="*/ 2085975 h 5622541"/>
              <a:gd name="connsiteX11" fmla="*/ 38100 w 4091059"/>
              <a:gd name="connsiteY11" fmla="*/ 2362200 h 5622541"/>
              <a:gd name="connsiteX12" fmla="*/ 133350 w 4091059"/>
              <a:gd name="connsiteY12" fmla="*/ 2628900 h 5622541"/>
              <a:gd name="connsiteX13" fmla="*/ 971550 w 4091059"/>
              <a:gd name="connsiteY13" fmla="*/ 2457450 h 5622541"/>
              <a:gd name="connsiteX14" fmla="*/ 1133475 w 4091059"/>
              <a:gd name="connsiteY14" fmla="*/ 2790825 h 5622541"/>
              <a:gd name="connsiteX15" fmla="*/ 1638300 w 4091059"/>
              <a:gd name="connsiteY15" fmla="*/ 3171825 h 5622541"/>
              <a:gd name="connsiteX16" fmla="*/ 1600200 w 4091059"/>
              <a:gd name="connsiteY16" fmla="*/ 5029200 h 5622541"/>
              <a:gd name="connsiteX17" fmla="*/ 1459707 w 4091059"/>
              <a:gd name="connsiteY17" fmla="*/ 5481637 h 5622541"/>
              <a:gd name="connsiteX18" fmla="*/ 2055019 w 4091059"/>
              <a:gd name="connsiteY18" fmla="*/ 5622131 h 5622541"/>
              <a:gd name="connsiteX19" fmla="*/ 2609850 w 4091059"/>
              <a:gd name="connsiteY19" fmla="*/ 5457825 h 5622541"/>
              <a:gd name="connsiteX20" fmla="*/ 2505075 w 4091059"/>
              <a:gd name="connsiteY20" fmla="*/ 5114925 h 5622541"/>
              <a:gd name="connsiteX21" fmla="*/ 2478881 w 4091059"/>
              <a:gd name="connsiteY21" fmla="*/ 4998244 h 5622541"/>
              <a:gd name="connsiteX22" fmla="*/ 2462213 w 4091059"/>
              <a:gd name="connsiteY22" fmla="*/ 4738688 h 5622541"/>
              <a:gd name="connsiteX23" fmla="*/ 2469356 w 4091059"/>
              <a:gd name="connsiteY23" fmla="*/ 4117181 h 5622541"/>
              <a:gd name="connsiteX24" fmla="*/ 2464594 w 4091059"/>
              <a:gd name="connsiteY24" fmla="*/ 3767138 h 5622541"/>
              <a:gd name="connsiteX25" fmla="*/ 2526506 w 4091059"/>
              <a:gd name="connsiteY25" fmla="*/ 3557587 h 5622541"/>
              <a:gd name="connsiteX26" fmla="*/ 2509838 w 4091059"/>
              <a:gd name="connsiteY26" fmla="*/ 3467101 h 5622541"/>
              <a:gd name="connsiteX27" fmla="*/ 2469355 w 4091059"/>
              <a:gd name="connsiteY27" fmla="*/ 3431382 h 5622541"/>
              <a:gd name="connsiteX28" fmla="*/ 2466975 w 4091059"/>
              <a:gd name="connsiteY28" fmla="*/ 3288506 h 5622541"/>
              <a:gd name="connsiteX29" fmla="*/ 2500313 w 4091059"/>
              <a:gd name="connsiteY29" fmla="*/ 3259930 h 5622541"/>
              <a:gd name="connsiteX30" fmla="*/ 2550319 w 4091059"/>
              <a:gd name="connsiteY30" fmla="*/ 3255169 h 5622541"/>
              <a:gd name="connsiteX31" fmla="*/ 2576513 w 4091059"/>
              <a:gd name="connsiteY31" fmla="*/ 3390900 h 5622541"/>
              <a:gd name="connsiteX32" fmla="*/ 2624138 w 4091059"/>
              <a:gd name="connsiteY32" fmla="*/ 3421856 h 5622541"/>
              <a:gd name="connsiteX33" fmla="*/ 2576513 w 4091059"/>
              <a:gd name="connsiteY33" fmla="*/ 3224212 h 5622541"/>
              <a:gd name="connsiteX34" fmla="*/ 2686050 w 4091059"/>
              <a:gd name="connsiteY34" fmla="*/ 3019425 h 5622541"/>
              <a:gd name="connsiteX35" fmla="*/ 2686050 w 4091059"/>
              <a:gd name="connsiteY35" fmla="*/ 2695575 h 5622541"/>
              <a:gd name="connsiteX36" fmla="*/ 2747963 w 4091059"/>
              <a:gd name="connsiteY36" fmla="*/ 2993232 h 5622541"/>
              <a:gd name="connsiteX37" fmla="*/ 3002756 w 4091059"/>
              <a:gd name="connsiteY37" fmla="*/ 2724150 h 5622541"/>
              <a:gd name="connsiteX38" fmla="*/ 3171825 w 4091059"/>
              <a:gd name="connsiteY38" fmla="*/ 2466975 h 5622541"/>
              <a:gd name="connsiteX39" fmla="*/ 3950494 w 4091059"/>
              <a:gd name="connsiteY39" fmla="*/ 2616994 h 5622541"/>
              <a:gd name="connsiteX40" fmla="*/ 4090988 w 4091059"/>
              <a:gd name="connsiteY40" fmla="*/ 2007394 h 5622541"/>
              <a:gd name="connsiteX41" fmla="*/ 3950494 w 4091059"/>
              <a:gd name="connsiteY41" fmla="*/ 1485900 h 5622541"/>
              <a:gd name="connsiteX42" fmla="*/ 3243262 w 4091059"/>
              <a:gd name="connsiteY42" fmla="*/ 1626395 h 5622541"/>
              <a:gd name="connsiteX43" fmla="*/ 3221831 w 4091059"/>
              <a:gd name="connsiteY43" fmla="*/ 1552575 h 5622541"/>
              <a:gd name="connsiteX44" fmla="*/ 3636169 w 4091059"/>
              <a:gd name="connsiteY44" fmla="*/ 1466850 h 5622541"/>
              <a:gd name="connsiteX45" fmla="*/ 3248025 w 4091059"/>
              <a:gd name="connsiteY45" fmla="*/ 1466850 h 5622541"/>
              <a:gd name="connsiteX46" fmla="*/ 3295650 w 4091059"/>
              <a:gd name="connsiteY46" fmla="*/ 1321593 h 5622541"/>
              <a:gd name="connsiteX47" fmla="*/ 3529013 w 4091059"/>
              <a:gd name="connsiteY47" fmla="*/ 1235869 h 5622541"/>
              <a:gd name="connsiteX48" fmla="*/ 3857625 w 4091059"/>
              <a:gd name="connsiteY48" fmla="*/ 1104900 h 5622541"/>
              <a:gd name="connsiteX49" fmla="*/ 3281363 w 4091059"/>
              <a:gd name="connsiteY49" fmla="*/ 1235869 h 5622541"/>
              <a:gd name="connsiteX50" fmla="*/ 3181350 w 4091059"/>
              <a:gd name="connsiteY50" fmla="*/ 1178719 h 5622541"/>
              <a:gd name="connsiteX51" fmla="*/ 3262313 w 4091059"/>
              <a:gd name="connsiteY51" fmla="*/ 1023938 h 5622541"/>
              <a:gd name="connsiteX52" fmla="*/ 3590925 w 4091059"/>
              <a:gd name="connsiteY52" fmla="*/ 971550 h 5622541"/>
              <a:gd name="connsiteX53" fmla="*/ 3171825 w 4091059"/>
              <a:gd name="connsiteY53" fmla="*/ 952500 h 5622541"/>
              <a:gd name="connsiteX54" fmla="*/ 3157538 w 4091059"/>
              <a:gd name="connsiteY54" fmla="*/ 816769 h 5622541"/>
              <a:gd name="connsiteX55" fmla="*/ 3228975 w 4091059"/>
              <a:gd name="connsiteY55" fmla="*/ 647700 h 5622541"/>
              <a:gd name="connsiteX56" fmla="*/ 3059906 w 4091059"/>
              <a:gd name="connsiteY56" fmla="*/ 933450 h 5622541"/>
              <a:gd name="connsiteX57" fmla="*/ 2926557 w 4091059"/>
              <a:gd name="connsiteY57" fmla="*/ 947738 h 5622541"/>
              <a:gd name="connsiteX58" fmla="*/ 2978944 w 4091059"/>
              <a:gd name="connsiteY58" fmla="*/ 735806 h 5622541"/>
              <a:gd name="connsiteX59" fmla="*/ 2883694 w 4091059"/>
              <a:gd name="connsiteY59" fmla="*/ 950119 h 5622541"/>
              <a:gd name="connsiteX60" fmla="*/ 2836069 w 4091059"/>
              <a:gd name="connsiteY60" fmla="*/ 954881 h 5622541"/>
              <a:gd name="connsiteX61" fmla="*/ 2836068 w 4091059"/>
              <a:gd name="connsiteY61" fmla="*/ 881062 h 5622541"/>
              <a:gd name="connsiteX62" fmla="*/ 2731293 w 4091059"/>
              <a:gd name="connsiteY62" fmla="*/ 871537 h 5622541"/>
              <a:gd name="connsiteX63" fmla="*/ 2743200 w 4091059"/>
              <a:gd name="connsiteY63" fmla="*/ 669131 h 5622541"/>
              <a:gd name="connsiteX64" fmla="*/ 2664619 w 4091059"/>
              <a:gd name="connsiteY64" fmla="*/ 864394 h 5622541"/>
              <a:gd name="connsiteX65" fmla="*/ 2533650 w 4091059"/>
              <a:gd name="connsiteY65" fmla="*/ 914400 h 5622541"/>
              <a:gd name="connsiteX66" fmla="*/ 2486025 w 4091059"/>
              <a:gd name="connsiteY66" fmla="*/ 847725 h 5622541"/>
              <a:gd name="connsiteX67" fmla="*/ 2470150 w 4091059"/>
              <a:gd name="connsiteY67" fmla="*/ 739775 h 5622541"/>
              <a:gd name="connsiteX68" fmla="*/ 2543175 w 4091059"/>
              <a:gd name="connsiteY68" fmla="*/ 533400 h 5622541"/>
              <a:gd name="connsiteX69" fmla="*/ 2524125 w 4091059"/>
              <a:gd name="connsiteY69" fmla="*/ 358775 h 5622541"/>
              <a:gd name="connsiteX70" fmla="*/ 2619375 w 4091059"/>
              <a:gd name="connsiteY70" fmla="*/ 146050 h 5622541"/>
              <a:gd name="connsiteX71" fmla="*/ 2012950 w 4091059"/>
              <a:gd name="connsiteY71" fmla="*/ 0 h 5622541"/>
              <a:gd name="connsiteX72" fmla="*/ 1476375 w 4091059"/>
              <a:gd name="connsiteY72" fmla="*/ 133350 h 5622541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0200 w 4091059"/>
              <a:gd name="connsiteY17" fmla="*/ 5029200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7343 w 4091059"/>
              <a:gd name="connsiteY17" fmla="*/ 5012531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16869 w 4091059"/>
              <a:gd name="connsiteY16" fmla="*/ 4255294 h 5623129"/>
              <a:gd name="connsiteX17" fmla="*/ 1621631 w 4091059"/>
              <a:gd name="connsiteY17" fmla="*/ 4810125 h 5623129"/>
              <a:gd name="connsiteX18" fmla="*/ 1607343 w 4091059"/>
              <a:gd name="connsiteY18" fmla="*/ 5012531 h 5623129"/>
              <a:gd name="connsiteX19" fmla="*/ 1459707 w 4091059"/>
              <a:gd name="connsiteY19" fmla="*/ 5481637 h 5623129"/>
              <a:gd name="connsiteX20" fmla="*/ 2055019 w 4091059"/>
              <a:gd name="connsiteY20" fmla="*/ 5622131 h 5623129"/>
              <a:gd name="connsiteX21" fmla="*/ 2609850 w 4091059"/>
              <a:gd name="connsiteY21" fmla="*/ 5457825 h 5623129"/>
              <a:gd name="connsiteX22" fmla="*/ 2505075 w 4091059"/>
              <a:gd name="connsiteY22" fmla="*/ 5114925 h 5623129"/>
              <a:gd name="connsiteX23" fmla="*/ 2478881 w 4091059"/>
              <a:gd name="connsiteY23" fmla="*/ 4998244 h 5623129"/>
              <a:gd name="connsiteX24" fmla="*/ 2462213 w 4091059"/>
              <a:gd name="connsiteY24" fmla="*/ 4738688 h 5623129"/>
              <a:gd name="connsiteX25" fmla="*/ 2469356 w 4091059"/>
              <a:gd name="connsiteY25" fmla="*/ 4117181 h 5623129"/>
              <a:gd name="connsiteX26" fmla="*/ 2464594 w 4091059"/>
              <a:gd name="connsiteY26" fmla="*/ 3767138 h 5623129"/>
              <a:gd name="connsiteX27" fmla="*/ 2526506 w 4091059"/>
              <a:gd name="connsiteY27" fmla="*/ 3557587 h 5623129"/>
              <a:gd name="connsiteX28" fmla="*/ 2509838 w 4091059"/>
              <a:gd name="connsiteY28" fmla="*/ 3467101 h 5623129"/>
              <a:gd name="connsiteX29" fmla="*/ 2469355 w 4091059"/>
              <a:gd name="connsiteY29" fmla="*/ 3431382 h 5623129"/>
              <a:gd name="connsiteX30" fmla="*/ 2466975 w 4091059"/>
              <a:gd name="connsiteY30" fmla="*/ 3288506 h 5623129"/>
              <a:gd name="connsiteX31" fmla="*/ 2500313 w 4091059"/>
              <a:gd name="connsiteY31" fmla="*/ 3259930 h 5623129"/>
              <a:gd name="connsiteX32" fmla="*/ 2550319 w 4091059"/>
              <a:gd name="connsiteY32" fmla="*/ 3255169 h 5623129"/>
              <a:gd name="connsiteX33" fmla="*/ 2576513 w 4091059"/>
              <a:gd name="connsiteY33" fmla="*/ 3390900 h 5623129"/>
              <a:gd name="connsiteX34" fmla="*/ 2624138 w 4091059"/>
              <a:gd name="connsiteY34" fmla="*/ 3421856 h 5623129"/>
              <a:gd name="connsiteX35" fmla="*/ 2576513 w 4091059"/>
              <a:gd name="connsiteY35" fmla="*/ 3224212 h 5623129"/>
              <a:gd name="connsiteX36" fmla="*/ 2686050 w 4091059"/>
              <a:gd name="connsiteY36" fmla="*/ 3019425 h 5623129"/>
              <a:gd name="connsiteX37" fmla="*/ 2686050 w 4091059"/>
              <a:gd name="connsiteY37" fmla="*/ 2695575 h 5623129"/>
              <a:gd name="connsiteX38" fmla="*/ 2747963 w 4091059"/>
              <a:gd name="connsiteY38" fmla="*/ 2993232 h 5623129"/>
              <a:gd name="connsiteX39" fmla="*/ 3002756 w 4091059"/>
              <a:gd name="connsiteY39" fmla="*/ 2724150 h 5623129"/>
              <a:gd name="connsiteX40" fmla="*/ 3171825 w 4091059"/>
              <a:gd name="connsiteY40" fmla="*/ 2466975 h 5623129"/>
              <a:gd name="connsiteX41" fmla="*/ 3950494 w 4091059"/>
              <a:gd name="connsiteY41" fmla="*/ 2616994 h 5623129"/>
              <a:gd name="connsiteX42" fmla="*/ 4090988 w 4091059"/>
              <a:gd name="connsiteY42" fmla="*/ 2007394 h 5623129"/>
              <a:gd name="connsiteX43" fmla="*/ 3950494 w 4091059"/>
              <a:gd name="connsiteY43" fmla="*/ 1485900 h 5623129"/>
              <a:gd name="connsiteX44" fmla="*/ 3243262 w 4091059"/>
              <a:gd name="connsiteY44" fmla="*/ 1626395 h 5623129"/>
              <a:gd name="connsiteX45" fmla="*/ 3221831 w 4091059"/>
              <a:gd name="connsiteY45" fmla="*/ 1552575 h 5623129"/>
              <a:gd name="connsiteX46" fmla="*/ 3636169 w 4091059"/>
              <a:gd name="connsiteY46" fmla="*/ 1466850 h 5623129"/>
              <a:gd name="connsiteX47" fmla="*/ 3248025 w 4091059"/>
              <a:gd name="connsiteY47" fmla="*/ 1466850 h 5623129"/>
              <a:gd name="connsiteX48" fmla="*/ 3295650 w 4091059"/>
              <a:gd name="connsiteY48" fmla="*/ 1321593 h 5623129"/>
              <a:gd name="connsiteX49" fmla="*/ 3529013 w 4091059"/>
              <a:gd name="connsiteY49" fmla="*/ 1235869 h 5623129"/>
              <a:gd name="connsiteX50" fmla="*/ 3857625 w 4091059"/>
              <a:gd name="connsiteY50" fmla="*/ 1104900 h 5623129"/>
              <a:gd name="connsiteX51" fmla="*/ 3281363 w 4091059"/>
              <a:gd name="connsiteY51" fmla="*/ 1235869 h 5623129"/>
              <a:gd name="connsiteX52" fmla="*/ 3181350 w 4091059"/>
              <a:gd name="connsiteY52" fmla="*/ 1178719 h 5623129"/>
              <a:gd name="connsiteX53" fmla="*/ 3262313 w 4091059"/>
              <a:gd name="connsiteY53" fmla="*/ 1023938 h 5623129"/>
              <a:gd name="connsiteX54" fmla="*/ 3590925 w 4091059"/>
              <a:gd name="connsiteY54" fmla="*/ 971550 h 5623129"/>
              <a:gd name="connsiteX55" fmla="*/ 3171825 w 4091059"/>
              <a:gd name="connsiteY55" fmla="*/ 952500 h 5623129"/>
              <a:gd name="connsiteX56" fmla="*/ 3157538 w 4091059"/>
              <a:gd name="connsiteY56" fmla="*/ 816769 h 5623129"/>
              <a:gd name="connsiteX57" fmla="*/ 3228975 w 4091059"/>
              <a:gd name="connsiteY57" fmla="*/ 647700 h 5623129"/>
              <a:gd name="connsiteX58" fmla="*/ 3059906 w 4091059"/>
              <a:gd name="connsiteY58" fmla="*/ 933450 h 5623129"/>
              <a:gd name="connsiteX59" fmla="*/ 2926557 w 4091059"/>
              <a:gd name="connsiteY59" fmla="*/ 947738 h 5623129"/>
              <a:gd name="connsiteX60" fmla="*/ 2978944 w 4091059"/>
              <a:gd name="connsiteY60" fmla="*/ 735806 h 5623129"/>
              <a:gd name="connsiteX61" fmla="*/ 2883694 w 4091059"/>
              <a:gd name="connsiteY61" fmla="*/ 950119 h 5623129"/>
              <a:gd name="connsiteX62" fmla="*/ 2836069 w 4091059"/>
              <a:gd name="connsiteY62" fmla="*/ 954881 h 5623129"/>
              <a:gd name="connsiteX63" fmla="*/ 2836068 w 4091059"/>
              <a:gd name="connsiteY63" fmla="*/ 881062 h 5623129"/>
              <a:gd name="connsiteX64" fmla="*/ 2731293 w 4091059"/>
              <a:gd name="connsiteY64" fmla="*/ 871537 h 5623129"/>
              <a:gd name="connsiteX65" fmla="*/ 2743200 w 4091059"/>
              <a:gd name="connsiteY65" fmla="*/ 669131 h 5623129"/>
              <a:gd name="connsiteX66" fmla="*/ 2664619 w 4091059"/>
              <a:gd name="connsiteY66" fmla="*/ 864394 h 5623129"/>
              <a:gd name="connsiteX67" fmla="*/ 2533650 w 4091059"/>
              <a:gd name="connsiteY67" fmla="*/ 914400 h 5623129"/>
              <a:gd name="connsiteX68" fmla="*/ 2486025 w 4091059"/>
              <a:gd name="connsiteY68" fmla="*/ 847725 h 5623129"/>
              <a:gd name="connsiteX69" fmla="*/ 2470150 w 4091059"/>
              <a:gd name="connsiteY69" fmla="*/ 739775 h 5623129"/>
              <a:gd name="connsiteX70" fmla="*/ 2543175 w 4091059"/>
              <a:gd name="connsiteY70" fmla="*/ 533400 h 5623129"/>
              <a:gd name="connsiteX71" fmla="*/ 2524125 w 4091059"/>
              <a:gd name="connsiteY71" fmla="*/ 358775 h 5623129"/>
              <a:gd name="connsiteX72" fmla="*/ 2619375 w 4091059"/>
              <a:gd name="connsiteY72" fmla="*/ 146050 h 5623129"/>
              <a:gd name="connsiteX73" fmla="*/ 2012950 w 4091059"/>
              <a:gd name="connsiteY73" fmla="*/ 0 h 5623129"/>
              <a:gd name="connsiteX74" fmla="*/ 1476375 w 4091059"/>
              <a:gd name="connsiteY7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6394 w 4091059"/>
              <a:gd name="connsiteY16" fmla="*/ 3948113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1009650 w 4091059"/>
              <a:gd name="connsiteY13" fmla="*/ 26098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4406 w 4091059"/>
              <a:gd name="connsiteY13" fmla="*/ 2643188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2025 w 4091059"/>
              <a:gd name="connsiteY13" fmla="*/ 2650332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62025 w 4091059"/>
              <a:gd name="connsiteY14" fmla="*/ 2650332 h 5623129"/>
              <a:gd name="connsiteX15" fmla="*/ 1009650 w 4091059"/>
              <a:gd name="connsiteY15" fmla="*/ 2609850 h 5623129"/>
              <a:gd name="connsiteX16" fmla="*/ 1133475 w 4091059"/>
              <a:gd name="connsiteY16" fmla="*/ 2790825 h 5623129"/>
              <a:gd name="connsiteX17" fmla="*/ 1609726 w 4091059"/>
              <a:gd name="connsiteY17" fmla="*/ 3140868 h 5623129"/>
              <a:gd name="connsiteX18" fmla="*/ 1604963 w 4091059"/>
              <a:gd name="connsiteY18" fmla="*/ 3883819 h 5623129"/>
              <a:gd name="connsiteX19" fmla="*/ 1550194 w 4091059"/>
              <a:gd name="connsiteY19" fmla="*/ 4090987 h 5623129"/>
              <a:gd name="connsiteX20" fmla="*/ 1616869 w 4091059"/>
              <a:gd name="connsiteY20" fmla="*/ 4255294 h 5623129"/>
              <a:gd name="connsiteX21" fmla="*/ 1621631 w 4091059"/>
              <a:gd name="connsiteY21" fmla="*/ 4810125 h 5623129"/>
              <a:gd name="connsiteX22" fmla="*/ 1607343 w 4091059"/>
              <a:gd name="connsiteY22" fmla="*/ 5012531 h 5623129"/>
              <a:gd name="connsiteX23" fmla="*/ 1459707 w 4091059"/>
              <a:gd name="connsiteY23" fmla="*/ 5481637 h 5623129"/>
              <a:gd name="connsiteX24" fmla="*/ 2055019 w 4091059"/>
              <a:gd name="connsiteY24" fmla="*/ 5622131 h 5623129"/>
              <a:gd name="connsiteX25" fmla="*/ 2609850 w 4091059"/>
              <a:gd name="connsiteY25" fmla="*/ 5457825 h 5623129"/>
              <a:gd name="connsiteX26" fmla="*/ 2505075 w 4091059"/>
              <a:gd name="connsiteY26" fmla="*/ 5114925 h 5623129"/>
              <a:gd name="connsiteX27" fmla="*/ 2478881 w 4091059"/>
              <a:gd name="connsiteY27" fmla="*/ 4998244 h 5623129"/>
              <a:gd name="connsiteX28" fmla="*/ 2462213 w 4091059"/>
              <a:gd name="connsiteY28" fmla="*/ 4738688 h 5623129"/>
              <a:gd name="connsiteX29" fmla="*/ 2469356 w 4091059"/>
              <a:gd name="connsiteY29" fmla="*/ 4117181 h 5623129"/>
              <a:gd name="connsiteX30" fmla="*/ 2464594 w 4091059"/>
              <a:gd name="connsiteY30" fmla="*/ 3767138 h 5623129"/>
              <a:gd name="connsiteX31" fmla="*/ 2526506 w 4091059"/>
              <a:gd name="connsiteY31" fmla="*/ 3557587 h 5623129"/>
              <a:gd name="connsiteX32" fmla="*/ 2509838 w 4091059"/>
              <a:gd name="connsiteY32" fmla="*/ 3467101 h 5623129"/>
              <a:gd name="connsiteX33" fmla="*/ 2469355 w 4091059"/>
              <a:gd name="connsiteY33" fmla="*/ 3431382 h 5623129"/>
              <a:gd name="connsiteX34" fmla="*/ 2466975 w 4091059"/>
              <a:gd name="connsiteY34" fmla="*/ 3288506 h 5623129"/>
              <a:gd name="connsiteX35" fmla="*/ 2500313 w 4091059"/>
              <a:gd name="connsiteY35" fmla="*/ 3259930 h 5623129"/>
              <a:gd name="connsiteX36" fmla="*/ 2550319 w 4091059"/>
              <a:gd name="connsiteY36" fmla="*/ 3255169 h 5623129"/>
              <a:gd name="connsiteX37" fmla="*/ 2576513 w 4091059"/>
              <a:gd name="connsiteY37" fmla="*/ 3390900 h 5623129"/>
              <a:gd name="connsiteX38" fmla="*/ 2624138 w 4091059"/>
              <a:gd name="connsiteY38" fmla="*/ 3421856 h 5623129"/>
              <a:gd name="connsiteX39" fmla="*/ 2576513 w 4091059"/>
              <a:gd name="connsiteY39" fmla="*/ 3224212 h 5623129"/>
              <a:gd name="connsiteX40" fmla="*/ 2686050 w 4091059"/>
              <a:gd name="connsiteY40" fmla="*/ 3019425 h 5623129"/>
              <a:gd name="connsiteX41" fmla="*/ 2686050 w 4091059"/>
              <a:gd name="connsiteY41" fmla="*/ 2695575 h 5623129"/>
              <a:gd name="connsiteX42" fmla="*/ 2747963 w 4091059"/>
              <a:gd name="connsiteY42" fmla="*/ 2993232 h 5623129"/>
              <a:gd name="connsiteX43" fmla="*/ 3002756 w 4091059"/>
              <a:gd name="connsiteY43" fmla="*/ 2724150 h 5623129"/>
              <a:gd name="connsiteX44" fmla="*/ 3171825 w 4091059"/>
              <a:gd name="connsiteY44" fmla="*/ 2466975 h 5623129"/>
              <a:gd name="connsiteX45" fmla="*/ 3950494 w 4091059"/>
              <a:gd name="connsiteY45" fmla="*/ 2616994 h 5623129"/>
              <a:gd name="connsiteX46" fmla="*/ 4090988 w 4091059"/>
              <a:gd name="connsiteY46" fmla="*/ 2007394 h 5623129"/>
              <a:gd name="connsiteX47" fmla="*/ 3950494 w 4091059"/>
              <a:gd name="connsiteY47" fmla="*/ 1485900 h 5623129"/>
              <a:gd name="connsiteX48" fmla="*/ 3243262 w 4091059"/>
              <a:gd name="connsiteY48" fmla="*/ 1626395 h 5623129"/>
              <a:gd name="connsiteX49" fmla="*/ 3221831 w 4091059"/>
              <a:gd name="connsiteY49" fmla="*/ 1552575 h 5623129"/>
              <a:gd name="connsiteX50" fmla="*/ 3636169 w 4091059"/>
              <a:gd name="connsiteY50" fmla="*/ 1466850 h 5623129"/>
              <a:gd name="connsiteX51" fmla="*/ 3248025 w 4091059"/>
              <a:gd name="connsiteY51" fmla="*/ 1466850 h 5623129"/>
              <a:gd name="connsiteX52" fmla="*/ 3295650 w 4091059"/>
              <a:gd name="connsiteY52" fmla="*/ 1321593 h 5623129"/>
              <a:gd name="connsiteX53" fmla="*/ 3529013 w 4091059"/>
              <a:gd name="connsiteY53" fmla="*/ 1235869 h 5623129"/>
              <a:gd name="connsiteX54" fmla="*/ 3857625 w 4091059"/>
              <a:gd name="connsiteY54" fmla="*/ 1104900 h 5623129"/>
              <a:gd name="connsiteX55" fmla="*/ 3281363 w 4091059"/>
              <a:gd name="connsiteY55" fmla="*/ 1235869 h 5623129"/>
              <a:gd name="connsiteX56" fmla="*/ 3181350 w 4091059"/>
              <a:gd name="connsiteY56" fmla="*/ 1178719 h 5623129"/>
              <a:gd name="connsiteX57" fmla="*/ 3262313 w 4091059"/>
              <a:gd name="connsiteY57" fmla="*/ 1023938 h 5623129"/>
              <a:gd name="connsiteX58" fmla="*/ 3590925 w 4091059"/>
              <a:gd name="connsiteY58" fmla="*/ 971550 h 5623129"/>
              <a:gd name="connsiteX59" fmla="*/ 3171825 w 4091059"/>
              <a:gd name="connsiteY59" fmla="*/ 952500 h 5623129"/>
              <a:gd name="connsiteX60" fmla="*/ 3157538 w 4091059"/>
              <a:gd name="connsiteY60" fmla="*/ 816769 h 5623129"/>
              <a:gd name="connsiteX61" fmla="*/ 3228975 w 4091059"/>
              <a:gd name="connsiteY61" fmla="*/ 647700 h 5623129"/>
              <a:gd name="connsiteX62" fmla="*/ 3059906 w 4091059"/>
              <a:gd name="connsiteY62" fmla="*/ 933450 h 5623129"/>
              <a:gd name="connsiteX63" fmla="*/ 2926557 w 4091059"/>
              <a:gd name="connsiteY63" fmla="*/ 947738 h 5623129"/>
              <a:gd name="connsiteX64" fmla="*/ 2978944 w 4091059"/>
              <a:gd name="connsiteY64" fmla="*/ 735806 h 5623129"/>
              <a:gd name="connsiteX65" fmla="*/ 2883694 w 4091059"/>
              <a:gd name="connsiteY65" fmla="*/ 950119 h 5623129"/>
              <a:gd name="connsiteX66" fmla="*/ 2836069 w 4091059"/>
              <a:gd name="connsiteY66" fmla="*/ 954881 h 5623129"/>
              <a:gd name="connsiteX67" fmla="*/ 2836068 w 4091059"/>
              <a:gd name="connsiteY67" fmla="*/ 881062 h 5623129"/>
              <a:gd name="connsiteX68" fmla="*/ 2731293 w 4091059"/>
              <a:gd name="connsiteY68" fmla="*/ 871537 h 5623129"/>
              <a:gd name="connsiteX69" fmla="*/ 2743200 w 4091059"/>
              <a:gd name="connsiteY69" fmla="*/ 669131 h 5623129"/>
              <a:gd name="connsiteX70" fmla="*/ 2664619 w 4091059"/>
              <a:gd name="connsiteY70" fmla="*/ 864394 h 5623129"/>
              <a:gd name="connsiteX71" fmla="*/ 2533650 w 4091059"/>
              <a:gd name="connsiteY71" fmla="*/ 914400 h 5623129"/>
              <a:gd name="connsiteX72" fmla="*/ 2486025 w 4091059"/>
              <a:gd name="connsiteY72" fmla="*/ 847725 h 5623129"/>
              <a:gd name="connsiteX73" fmla="*/ 2470150 w 4091059"/>
              <a:gd name="connsiteY73" fmla="*/ 739775 h 5623129"/>
              <a:gd name="connsiteX74" fmla="*/ 2543175 w 4091059"/>
              <a:gd name="connsiteY74" fmla="*/ 533400 h 5623129"/>
              <a:gd name="connsiteX75" fmla="*/ 2524125 w 4091059"/>
              <a:gd name="connsiteY75" fmla="*/ 358775 h 5623129"/>
              <a:gd name="connsiteX76" fmla="*/ 2619375 w 4091059"/>
              <a:gd name="connsiteY76" fmla="*/ 146050 h 5623129"/>
              <a:gd name="connsiteX77" fmla="*/ 2012950 w 4091059"/>
              <a:gd name="connsiteY77" fmla="*/ 0 h 5623129"/>
              <a:gd name="connsiteX78" fmla="*/ 1476375 w 4091059"/>
              <a:gd name="connsiteY7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04863 w 4091059"/>
              <a:gd name="connsiteY13" fmla="*/ 260746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23913 w 4091059"/>
              <a:gd name="connsiteY13" fmla="*/ 2488407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09613 w 4091059"/>
              <a:gd name="connsiteY13" fmla="*/ 2488406 h 5623129"/>
              <a:gd name="connsiteX14" fmla="*/ 797719 w 4091059"/>
              <a:gd name="connsiteY14" fmla="*/ 2519364 h 5623129"/>
              <a:gd name="connsiteX15" fmla="*/ 819150 w 4091059"/>
              <a:gd name="connsiteY15" fmla="*/ 2719388 h 5623129"/>
              <a:gd name="connsiteX16" fmla="*/ 900113 w 4091059"/>
              <a:gd name="connsiteY16" fmla="*/ 2659856 h 5623129"/>
              <a:gd name="connsiteX17" fmla="*/ 962025 w 4091059"/>
              <a:gd name="connsiteY17" fmla="*/ 2650332 h 5623129"/>
              <a:gd name="connsiteX18" fmla="*/ 1009650 w 4091059"/>
              <a:gd name="connsiteY18" fmla="*/ 2609850 h 5623129"/>
              <a:gd name="connsiteX19" fmla="*/ 1133475 w 4091059"/>
              <a:gd name="connsiteY19" fmla="*/ 2790825 h 5623129"/>
              <a:gd name="connsiteX20" fmla="*/ 1609726 w 4091059"/>
              <a:gd name="connsiteY20" fmla="*/ 3140868 h 5623129"/>
              <a:gd name="connsiteX21" fmla="*/ 1604963 w 4091059"/>
              <a:gd name="connsiteY21" fmla="*/ 3883819 h 5623129"/>
              <a:gd name="connsiteX22" fmla="*/ 1550194 w 4091059"/>
              <a:gd name="connsiteY22" fmla="*/ 4090987 h 5623129"/>
              <a:gd name="connsiteX23" fmla="*/ 1616869 w 4091059"/>
              <a:gd name="connsiteY23" fmla="*/ 4255294 h 5623129"/>
              <a:gd name="connsiteX24" fmla="*/ 1621631 w 4091059"/>
              <a:gd name="connsiteY24" fmla="*/ 4810125 h 5623129"/>
              <a:gd name="connsiteX25" fmla="*/ 1607343 w 4091059"/>
              <a:gd name="connsiteY25" fmla="*/ 5012531 h 5623129"/>
              <a:gd name="connsiteX26" fmla="*/ 1459707 w 4091059"/>
              <a:gd name="connsiteY26" fmla="*/ 5481637 h 5623129"/>
              <a:gd name="connsiteX27" fmla="*/ 2055019 w 4091059"/>
              <a:gd name="connsiteY27" fmla="*/ 5622131 h 5623129"/>
              <a:gd name="connsiteX28" fmla="*/ 2609850 w 4091059"/>
              <a:gd name="connsiteY28" fmla="*/ 5457825 h 5623129"/>
              <a:gd name="connsiteX29" fmla="*/ 2505075 w 4091059"/>
              <a:gd name="connsiteY29" fmla="*/ 5114925 h 5623129"/>
              <a:gd name="connsiteX30" fmla="*/ 2478881 w 4091059"/>
              <a:gd name="connsiteY30" fmla="*/ 4998244 h 5623129"/>
              <a:gd name="connsiteX31" fmla="*/ 2462213 w 4091059"/>
              <a:gd name="connsiteY31" fmla="*/ 4738688 h 5623129"/>
              <a:gd name="connsiteX32" fmla="*/ 2469356 w 4091059"/>
              <a:gd name="connsiteY32" fmla="*/ 4117181 h 5623129"/>
              <a:gd name="connsiteX33" fmla="*/ 2464594 w 4091059"/>
              <a:gd name="connsiteY33" fmla="*/ 3767138 h 5623129"/>
              <a:gd name="connsiteX34" fmla="*/ 2526506 w 4091059"/>
              <a:gd name="connsiteY34" fmla="*/ 3557587 h 5623129"/>
              <a:gd name="connsiteX35" fmla="*/ 2509838 w 4091059"/>
              <a:gd name="connsiteY35" fmla="*/ 3467101 h 5623129"/>
              <a:gd name="connsiteX36" fmla="*/ 2469355 w 4091059"/>
              <a:gd name="connsiteY36" fmla="*/ 3431382 h 5623129"/>
              <a:gd name="connsiteX37" fmla="*/ 2466975 w 4091059"/>
              <a:gd name="connsiteY37" fmla="*/ 3288506 h 5623129"/>
              <a:gd name="connsiteX38" fmla="*/ 2500313 w 4091059"/>
              <a:gd name="connsiteY38" fmla="*/ 3259930 h 5623129"/>
              <a:gd name="connsiteX39" fmla="*/ 2550319 w 4091059"/>
              <a:gd name="connsiteY39" fmla="*/ 3255169 h 5623129"/>
              <a:gd name="connsiteX40" fmla="*/ 2576513 w 4091059"/>
              <a:gd name="connsiteY40" fmla="*/ 3390900 h 5623129"/>
              <a:gd name="connsiteX41" fmla="*/ 2624138 w 4091059"/>
              <a:gd name="connsiteY41" fmla="*/ 3421856 h 5623129"/>
              <a:gd name="connsiteX42" fmla="*/ 2576513 w 4091059"/>
              <a:gd name="connsiteY42" fmla="*/ 3224212 h 5623129"/>
              <a:gd name="connsiteX43" fmla="*/ 2686050 w 4091059"/>
              <a:gd name="connsiteY43" fmla="*/ 3019425 h 5623129"/>
              <a:gd name="connsiteX44" fmla="*/ 2686050 w 4091059"/>
              <a:gd name="connsiteY44" fmla="*/ 2695575 h 5623129"/>
              <a:gd name="connsiteX45" fmla="*/ 2747963 w 4091059"/>
              <a:gd name="connsiteY45" fmla="*/ 2993232 h 5623129"/>
              <a:gd name="connsiteX46" fmla="*/ 3002756 w 4091059"/>
              <a:gd name="connsiteY46" fmla="*/ 2724150 h 5623129"/>
              <a:gd name="connsiteX47" fmla="*/ 3171825 w 4091059"/>
              <a:gd name="connsiteY47" fmla="*/ 2466975 h 5623129"/>
              <a:gd name="connsiteX48" fmla="*/ 3950494 w 4091059"/>
              <a:gd name="connsiteY48" fmla="*/ 2616994 h 5623129"/>
              <a:gd name="connsiteX49" fmla="*/ 4090988 w 4091059"/>
              <a:gd name="connsiteY49" fmla="*/ 2007394 h 5623129"/>
              <a:gd name="connsiteX50" fmla="*/ 3950494 w 4091059"/>
              <a:gd name="connsiteY50" fmla="*/ 1485900 h 5623129"/>
              <a:gd name="connsiteX51" fmla="*/ 3243262 w 4091059"/>
              <a:gd name="connsiteY51" fmla="*/ 1626395 h 5623129"/>
              <a:gd name="connsiteX52" fmla="*/ 3221831 w 4091059"/>
              <a:gd name="connsiteY52" fmla="*/ 1552575 h 5623129"/>
              <a:gd name="connsiteX53" fmla="*/ 3636169 w 4091059"/>
              <a:gd name="connsiteY53" fmla="*/ 1466850 h 5623129"/>
              <a:gd name="connsiteX54" fmla="*/ 3248025 w 4091059"/>
              <a:gd name="connsiteY54" fmla="*/ 1466850 h 5623129"/>
              <a:gd name="connsiteX55" fmla="*/ 3295650 w 4091059"/>
              <a:gd name="connsiteY55" fmla="*/ 1321593 h 5623129"/>
              <a:gd name="connsiteX56" fmla="*/ 3529013 w 4091059"/>
              <a:gd name="connsiteY56" fmla="*/ 1235869 h 5623129"/>
              <a:gd name="connsiteX57" fmla="*/ 3857625 w 4091059"/>
              <a:gd name="connsiteY57" fmla="*/ 1104900 h 5623129"/>
              <a:gd name="connsiteX58" fmla="*/ 3281363 w 4091059"/>
              <a:gd name="connsiteY58" fmla="*/ 1235869 h 5623129"/>
              <a:gd name="connsiteX59" fmla="*/ 3181350 w 4091059"/>
              <a:gd name="connsiteY59" fmla="*/ 1178719 h 5623129"/>
              <a:gd name="connsiteX60" fmla="*/ 3262313 w 4091059"/>
              <a:gd name="connsiteY60" fmla="*/ 1023938 h 5623129"/>
              <a:gd name="connsiteX61" fmla="*/ 3590925 w 4091059"/>
              <a:gd name="connsiteY61" fmla="*/ 971550 h 5623129"/>
              <a:gd name="connsiteX62" fmla="*/ 3171825 w 4091059"/>
              <a:gd name="connsiteY62" fmla="*/ 952500 h 5623129"/>
              <a:gd name="connsiteX63" fmla="*/ 3157538 w 4091059"/>
              <a:gd name="connsiteY63" fmla="*/ 816769 h 5623129"/>
              <a:gd name="connsiteX64" fmla="*/ 3228975 w 4091059"/>
              <a:gd name="connsiteY64" fmla="*/ 647700 h 5623129"/>
              <a:gd name="connsiteX65" fmla="*/ 3059906 w 4091059"/>
              <a:gd name="connsiteY65" fmla="*/ 933450 h 5623129"/>
              <a:gd name="connsiteX66" fmla="*/ 2926557 w 4091059"/>
              <a:gd name="connsiteY66" fmla="*/ 947738 h 5623129"/>
              <a:gd name="connsiteX67" fmla="*/ 2978944 w 4091059"/>
              <a:gd name="connsiteY67" fmla="*/ 735806 h 5623129"/>
              <a:gd name="connsiteX68" fmla="*/ 2883694 w 4091059"/>
              <a:gd name="connsiteY68" fmla="*/ 950119 h 5623129"/>
              <a:gd name="connsiteX69" fmla="*/ 2836069 w 4091059"/>
              <a:gd name="connsiteY69" fmla="*/ 954881 h 5623129"/>
              <a:gd name="connsiteX70" fmla="*/ 2836068 w 4091059"/>
              <a:gd name="connsiteY70" fmla="*/ 881062 h 5623129"/>
              <a:gd name="connsiteX71" fmla="*/ 2731293 w 4091059"/>
              <a:gd name="connsiteY71" fmla="*/ 871537 h 5623129"/>
              <a:gd name="connsiteX72" fmla="*/ 2743200 w 4091059"/>
              <a:gd name="connsiteY72" fmla="*/ 669131 h 5623129"/>
              <a:gd name="connsiteX73" fmla="*/ 2664619 w 4091059"/>
              <a:gd name="connsiteY73" fmla="*/ 864394 h 5623129"/>
              <a:gd name="connsiteX74" fmla="*/ 2533650 w 4091059"/>
              <a:gd name="connsiteY74" fmla="*/ 914400 h 5623129"/>
              <a:gd name="connsiteX75" fmla="*/ 2486025 w 4091059"/>
              <a:gd name="connsiteY75" fmla="*/ 847725 h 5623129"/>
              <a:gd name="connsiteX76" fmla="*/ 2470150 w 4091059"/>
              <a:gd name="connsiteY76" fmla="*/ 739775 h 5623129"/>
              <a:gd name="connsiteX77" fmla="*/ 2543175 w 4091059"/>
              <a:gd name="connsiteY77" fmla="*/ 533400 h 5623129"/>
              <a:gd name="connsiteX78" fmla="*/ 2524125 w 4091059"/>
              <a:gd name="connsiteY78" fmla="*/ 358775 h 5623129"/>
              <a:gd name="connsiteX79" fmla="*/ 2619375 w 4091059"/>
              <a:gd name="connsiteY79" fmla="*/ 146050 h 5623129"/>
              <a:gd name="connsiteX80" fmla="*/ 2012950 w 4091059"/>
              <a:gd name="connsiteY80" fmla="*/ 0 h 5623129"/>
              <a:gd name="connsiteX81" fmla="*/ 1476375 w 4091059"/>
              <a:gd name="connsiteY8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54856 w 4091059"/>
              <a:gd name="connsiteY14" fmla="*/ 2738438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45356 w 4091059"/>
              <a:gd name="connsiteY13" fmla="*/ 3138488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59631 w 4091059"/>
              <a:gd name="connsiteY14" fmla="*/ 3093245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069432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5338 w 4091059"/>
              <a:gd name="connsiteY13" fmla="*/ 29837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47712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721520 w 4091059"/>
              <a:gd name="connsiteY14" fmla="*/ 2852738 h 5623129"/>
              <a:gd name="connsiteX15" fmla="*/ 876300 w 4091059"/>
              <a:gd name="connsiteY15" fmla="*/ 3095626 h 5623129"/>
              <a:gd name="connsiteX16" fmla="*/ 931069 w 4091059"/>
              <a:gd name="connsiteY16" fmla="*/ 3043238 h 5623129"/>
              <a:gd name="connsiteX17" fmla="*/ 940594 w 4091059"/>
              <a:gd name="connsiteY17" fmla="*/ 2940844 h 5623129"/>
              <a:gd name="connsiteX18" fmla="*/ 826294 w 4091059"/>
              <a:gd name="connsiteY18" fmla="*/ 2902744 h 5623129"/>
              <a:gd name="connsiteX19" fmla="*/ 747712 w 4091059"/>
              <a:gd name="connsiteY19" fmla="*/ 2743201 h 5623129"/>
              <a:gd name="connsiteX20" fmla="*/ 709613 w 4091059"/>
              <a:gd name="connsiteY20" fmla="*/ 2488406 h 5623129"/>
              <a:gd name="connsiteX21" fmla="*/ 797719 w 4091059"/>
              <a:gd name="connsiteY21" fmla="*/ 2519364 h 5623129"/>
              <a:gd name="connsiteX22" fmla="*/ 819150 w 4091059"/>
              <a:gd name="connsiteY22" fmla="*/ 2719388 h 5623129"/>
              <a:gd name="connsiteX23" fmla="*/ 900113 w 4091059"/>
              <a:gd name="connsiteY23" fmla="*/ 2659856 h 5623129"/>
              <a:gd name="connsiteX24" fmla="*/ 954881 w 4091059"/>
              <a:gd name="connsiteY24" fmla="*/ 2667001 h 5623129"/>
              <a:gd name="connsiteX25" fmla="*/ 1009650 w 4091059"/>
              <a:gd name="connsiteY25" fmla="*/ 2609850 h 5623129"/>
              <a:gd name="connsiteX26" fmla="*/ 1133475 w 4091059"/>
              <a:gd name="connsiteY26" fmla="*/ 2790825 h 5623129"/>
              <a:gd name="connsiteX27" fmla="*/ 1609726 w 4091059"/>
              <a:gd name="connsiteY27" fmla="*/ 3140868 h 5623129"/>
              <a:gd name="connsiteX28" fmla="*/ 1604963 w 4091059"/>
              <a:gd name="connsiteY28" fmla="*/ 3883819 h 5623129"/>
              <a:gd name="connsiteX29" fmla="*/ 1550194 w 4091059"/>
              <a:gd name="connsiteY29" fmla="*/ 4090987 h 5623129"/>
              <a:gd name="connsiteX30" fmla="*/ 1616869 w 4091059"/>
              <a:gd name="connsiteY30" fmla="*/ 4255294 h 5623129"/>
              <a:gd name="connsiteX31" fmla="*/ 1621631 w 4091059"/>
              <a:gd name="connsiteY31" fmla="*/ 4810125 h 5623129"/>
              <a:gd name="connsiteX32" fmla="*/ 1607343 w 4091059"/>
              <a:gd name="connsiteY32" fmla="*/ 5012531 h 5623129"/>
              <a:gd name="connsiteX33" fmla="*/ 1459707 w 4091059"/>
              <a:gd name="connsiteY33" fmla="*/ 5481637 h 5623129"/>
              <a:gd name="connsiteX34" fmla="*/ 2055019 w 4091059"/>
              <a:gd name="connsiteY34" fmla="*/ 5622131 h 5623129"/>
              <a:gd name="connsiteX35" fmla="*/ 2609850 w 4091059"/>
              <a:gd name="connsiteY35" fmla="*/ 5457825 h 5623129"/>
              <a:gd name="connsiteX36" fmla="*/ 2505075 w 4091059"/>
              <a:gd name="connsiteY36" fmla="*/ 5114925 h 5623129"/>
              <a:gd name="connsiteX37" fmla="*/ 2478881 w 4091059"/>
              <a:gd name="connsiteY37" fmla="*/ 4998244 h 5623129"/>
              <a:gd name="connsiteX38" fmla="*/ 2462213 w 4091059"/>
              <a:gd name="connsiteY38" fmla="*/ 4738688 h 5623129"/>
              <a:gd name="connsiteX39" fmla="*/ 2469356 w 4091059"/>
              <a:gd name="connsiteY39" fmla="*/ 4117181 h 5623129"/>
              <a:gd name="connsiteX40" fmla="*/ 2464594 w 4091059"/>
              <a:gd name="connsiteY40" fmla="*/ 3767138 h 5623129"/>
              <a:gd name="connsiteX41" fmla="*/ 2526506 w 4091059"/>
              <a:gd name="connsiteY41" fmla="*/ 3557587 h 5623129"/>
              <a:gd name="connsiteX42" fmla="*/ 2509838 w 4091059"/>
              <a:gd name="connsiteY42" fmla="*/ 3467101 h 5623129"/>
              <a:gd name="connsiteX43" fmla="*/ 2469355 w 4091059"/>
              <a:gd name="connsiteY43" fmla="*/ 3431382 h 5623129"/>
              <a:gd name="connsiteX44" fmla="*/ 2466975 w 4091059"/>
              <a:gd name="connsiteY44" fmla="*/ 3288506 h 5623129"/>
              <a:gd name="connsiteX45" fmla="*/ 2500313 w 4091059"/>
              <a:gd name="connsiteY45" fmla="*/ 3259930 h 5623129"/>
              <a:gd name="connsiteX46" fmla="*/ 2550319 w 4091059"/>
              <a:gd name="connsiteY46" fmla="*/ 3255169 h 5623129"/>
              <a:gd name="connsiteX47" fmla="*/ 2576513 w 4091059"/>
              <a:gd name="connsiteY47" fmla="*/ 3390900 h 5623129"/>
              <a:gd name="connsiteX48" fmla="*/ 2624138 w 4091059"/>
              <a:gd name="connsiteY48" fmla="*/ 3421856 h 5623129"/>
              <a:gd name="connsiteX49" fmla="*/ 2576513 w 4091059"/>
              <a:gd name="connsiteY49" fmla="*/ 3224212 h 5623129"/>
              <a:gd name="connsiteX50" fmla="*/ 2686050 w 4091059"/>
              <a:gd name="connsiteY50" fmla="*/ 3019425 h 5623129"/>
              <a:gd name="connsiteX51" fmla="*/ 2686050 w 4091059"/>
              <a:gd name="connsiteY51" fmla="*/ 2695575 h 5623129"/>
              <a:gd name="connsiteX52" fmla="*/ 2747963 w 4091059"/>
              <a:gd name="connsiteY52" fmla="*/ 2993232 h 5623129"/>
              <a:gd name="connsiteX53" fmla="*/ 3002756 w 4091059"/>
              <a:gd name="connsiteY53" fmla="*/ 2724150 h 5623129"/>
              <a:gd name="connsiteX54" fmla="*/ 3171825 w 4091059"/>
              <a:gd name="connsiteY54" fmla="*/ 2466975 h 5623129"/>
              <a:gd name="connsiteX55" fmla="*/ 3950494 w 4091059"/>
              <a:gd name="connsiteY55" fmla="*/ 2616994 h 5623129"/>
              <a:gd name="connsiteX56" fmla="*/ 4090988 w 4091059"/>
              <a:gd name="connsiteY56" fmla="*/ 2007394 h 5623129"/>
              <a:gd name="connsiteX57" fmla="*/ 3950494 w 4091059"/>
              <a:gd name="connsiteY57" fmla="*/ 1485900 h 5623129"/>
              <a:gd name="connsiteX58" fmla="*/ 3243262 w 4091059"/>
              <a:gd name="connsiteY58" fmla="*/ 1626395 h 5623129"/>
              <a:gd name="connsiteX59" fmla="*/ 3221831 w 4091059"/>
              <a:gd name="connsiteY59" fmla="*/ 1552575 h 5623129"/>
              <a:gd name="connsiteX60" fmla="*/ 3636169 w 4091059"/>
              <a:gd name="connsiteY60" fmla="*/ 1466850 h 5623129"/>
              <a:gd name="connsiteX61" fmla="*/ 3248025 w 4091059"/>
              <a:gd name="connsiteY61" fmla="*/ 1466850 h 5623129"/>
              <a:gd name="connsiteX62" fmla="*/ 3295650 w 4091059"/>
              <a:gd name="connsiteY62" fmla="*/ 1321593 h 5623129"/>
              <a:gd name="connsiteX63" fmla="*/ 3529013 w 4091059"/>
              <a:gd name="connsiteY63" fmla="*/ 1235869 h 5623129"/>
              <a:gd name="connsiteX64" fmla="*/ 3857625 w 4091059"/>
              <a:gd name="connsiteY64" fmla="*/ 1104900 h 5623129"/>
              <a:gd name="connsiteX65" fmla="*/ 3281363 w 4091059"/>
              <a:gd name="connsiteY65" fmla="*/ 1235869 h 5623129"/>
              <a:gd name="connsiteX66" fmla="*/ 3181350 w 4091059"/>
              <a:gd name="connsiteY66" fmla="*/ 1178719 h 5623129"/>
              <a:gd name="connsiteX67" fmla="*/ 3262313 w 4091059"/>
              <a:gd name="connsiteY67" fmla="*/ 1023938 h 5623129"/>
              <a:gd name="connsiteX68" fmla="*/ 3590925 w 4091059"/>
              <a:gd name="connsiteY68" fmla="*/ 971550 h 5623129"/>
              <a:gd name="connsiteX69" fmla="*/ 3171825 w 4091059"/>
              <a:gd name="connsiteY69" fmla="*/ 952500 h 5623129"/>
              <a:gd name="connsiteX70" fmla="*/ 3157538 w 4091059"/>
              <a:gd name="connsiteY70" fmla="*/ 816769 h 5623129"/>
              <a:gd name="connsiteX71" fmla="*/ 3228975 w 4091059"/>
              <a:gd name="connsiteY71" fmla="*/ 647700 h 5623129"/>
              <a:gd name="connsiteX72" fmla="*/ 3059906 w 4091059"/>
              <a:gd name="connsiteY72" fmla="*/ 933450 h 5623129"/>
              <a:gd name="connsiteX73" fmla="*/ 2926557 w 4091059"/>
              <a:gd name="connsiteY73" fmla="*/ 947738 h 5623129"/>
              <a:gd name="connsiteX74" fmla="*/ 2978944 w 4091059"/>
              <a:gd name="connsiteY74" fmla="*/ 735806 h 5623129"/>
              <a:gd name="connsiteX75" fmla="*/ 2883694 w 4091059"/>
              <a:gd name="connsiteY75" fmla="*/ 950119 h 5623129"/>
              <a:gd name="connsiteX76" fmla="*/ 2836069 w 4091059"/>
              <a:gd name="connsiteY76" fmla="*/ 954881 h 5623129"/>
              <a:gd name="connsiteX77" fmla="*/ 2836068 w 4091059"/>
              <a:gd name="connsiteY77" fmla="*/ 881062 h 5623129"/>
              <a:gd name="connsiteX78" fmla="*/ 2731293 w 4091059"/>
              <a:gd name="connsiteY78" fmla="*/ 871537 h 5623129"/>
              <a:gd name="connsiteX79" fmla="*/ 2743200 w 4091059"/>
              <a:gd name="connsiteY79" fmla="*/ 669131 h 5623129"/>
              <a:gd name="connsiteX80" fmla="*/ 2664619 w 4091059"/>
              <a:gd name="connsiteY80" fmla="*/ 864394 h 5623129"/>
              <a:gd name="connsiteX81" fmla="*/ 2533650 w 4091059"/>
              <a:gd name="connsiteY81" fmla="*/ 914400 h 5623129"/>
              <a:gd name="connsiteX82" fmla="*/ 2486025 w 4091059"/>
              <a:gd name="connsiteY82" fmla="*/ 847725 h 5623129"/>
              <a:gd name="connsiteX83" fmla="*/ 2470150 w 4091059"/>
              <a:gd name="connsiteY83" fmla="*/ 739775 h 5623129"/>
              <a:gd name="connsiteX84" fmla="*/ 2543175 w 4091059"/>
              <a:gd name="connsiteY84" fmla="*/ 533400 h 5623129"/>
              <a:gd name="connsiteX85" fmla="*/ 2524125 w 4091059"/>
              <a:gd name="connsiteY85" fmla="*/ 358775 h 5623129"/>
              <a:gd name="connsiteX86" fmla="*/ 2619375 w 4091059"/>
              <a:gd name="connsiteY86" fmla="*/ 146050 h 5623129"/>
              <a:gd name="connsiteX87" fmla="*/ 2012950 w 4091059"/>
              <a:gd name="connsiteY87" fmla="*/ 0 h 5623129"/>
              <a:gd name="connsiteX88" fmla="*/ 1476375 w 4091059"/>
              <a:gd name="connsiteY8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7219 w 4091059"/>
              <a:gd name="connsiteY13" fmla="*/ 2645569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2456 w 4091059"/>
              <a:gd name="connsiteY13" fmla="*/ 2433637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26256 w 4091059"/>
              <a:gd name="connsiteY13" fmla="*/ 2500313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5294 w 4091059"/>
              <a:gd name="connsiteY13" fmla="*/ 2650331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45294 w 4091059"/>
              <a:gd name="connsiteY14" fmla="*/ 2650331 h 5623129"/>
              <a:gd name="connsiteX15" fmla="*/ 438150 w 4091059"/>
              <a:gd name="connsiteY15" fmla="*/ 2528888 h 5623129"/>
              <a:gd name="connsiteX16" fmla="*/ 514350 w 4091059"/>
              <a:gd name="connsiteY16" fmla="*/ 2509838 h 5623129"/>
              <a:gd name="connsiteX17" fmla="*/ 500063 w 4091059"/>
              <a:gd name="connsiteY17" fmla="*/ 2626519 h 5623129"/>
              <a:gd name="connsiteX18" fmla="*/ 592931 w 4091059"/>
              <a:gd name="connsiteY18" fmla="*/ 2497930 h 5623129"/>
              <a:gd name="connsiteX19" fmla="*/ 616744 w 4091059"/>
              <a:gd name="connsiteY19" fmla="*/ 2690813 h 5623129"/>
              <a:gd name="connsiteX20" fmla="*/ 661988 w 4091059"/>
              <a:gd name="connsiteY20" fmla="*/ 2819400 h 5623129"/>
              <a:gd name="connsiteX21" fmla="*/ 721520 w 4091059"/>
              <a:gd name="connsiteY21" fmla="*/ 2852738 h 5623129"/>
              <a:gd name="connsiteX22" fmla="*/ 876300 w 4091059"/>
              <a:gd name="connsiteY22" fmla="*/ 3095626 h 5623129"/>
              <a:gd name="connsiteX23" fmla="*/ 931069 w 4091059"/>
              <a:gd name="connsiteY23" fmla="*/ 3043238 h 5623129"/>
              <a:gd name="connsiteX24" fmla="*/ 940594 w 4091059"/>
              <a:gd name="connsiteY24" fmla="*/ 2940844 h 5623129"/>
              <a:gd name="connsiteX25" fmla="*/ 826294 w 4091059"/>
              <a:gd name="connsiteY25" fmla="*/ 2902744 h 5623129"/>
              <a:gd name="connsiteX26" fmla="*/ 747712 w 4091059"/>
              <a:gd name="connsiteY26" fmla="*/ 2743201 h 5623129"/>
              <a:gd name="connsiteX27" fmla="*/ 709613 w 4091059"/>
              <a:gd name="connsiteY27" fmla="*/ 2488406 h 5623129"/>
              <a:gd name="connsiteX28" fmla="*/ 797719 w 4091059"/>
              <a:gd name="connsiteY28" fmla="*/ 2519364 h 5623129"/>
              <a:gd name="connsiteX29" fmla="*/ 819150 w 4091059"/>
              <a:gd name="connsiteY29" fmla="*/ 2719388 h 5623129"/>
              <a:gd name="connsiteX30" fmla="*/ 900113 w 4091059"/>
              <a:gd name="connsiteY30" fmla="*/ 2659856 h 5623129"/>
              <a:gd name="connsiteX31" fmla="*/ 954881 w 4091059"/>
              <a:gd name="connsiteY31" fmla="*/ 2667001 h 5623129"/>
              <a:gd name="connsiteX32" fmla="*/ 1009650 w 4091059"/>
              <a:gd name="connsiteY32" fmla="*/ 2609850 h 5623129"/>
              <a:gd name="connsiteX33" fmla="*/ 1133475 w 4091059"/>
              <a:gd name="connsiteY33" fmla="*/ 2790825 h 5623129"/>
              <a:gd name="connsiteX34" fmla="*/ 1609726 w 4091059"/>
              <a:gd name="connsiteY34" fmla="*/ 3140868 h 5623129"/>
              <a:gd name="connsiteX35" fmla="*/ 1604963 w 4091059"/>
              <a:gd name="connsiteY35" fmla="*/ 3883819 h 5623129"/>
              <a:gd name="connsiteX36" fmla="*/ 1550194 w 4091059"/>
              <a:gd name="connsiteY36" fmla="*/ 4090987 h 5623129"/>
              <a:gd name="connsiteX37" fmla="*/ 1616869 w 4091059"/>
              <a:gd name="connsiteY37" fmla="*/ 4255294 h 5623129"/>
              <a:gd name="connsiteX38" fmla="*/ 1621631 w 4091059"/>
              <a:gd name="connsiteY38" fmla="*/ 4810125 h 5623129"/>
              <a:gd name="connsiteX39" fmla="*/ 1607343 w 4091059"/>
              <a:gd name="connsiteY39" fmla="*/ 5012531 h 5623129"/>
              <a:gd name="connsiteX40" fmla="*/ 1459707 w 4091059"/>
              <a:gd name="connsiteY40" fmla="*/ 5481637 h 5623129"/>
              <a:gd name="connsiteX41" fmla="*/ 2055019 w 4091059"/>
              <a:gd name="connsiteY41" fmla="*/ 5622131 h 5623129"/>
              <a:gd name="connsiteX42" fmla="*/ 2609850 w 4091059"/>
              <a:gd name="connsiteY42" fmla="*/ 5457825 h 5623129"/>
              <a:gd name="connsiteX43" fmla="*/ 2505075 w 4091059"/>
              <a:gd name="connsiteY43" fmla="*/ 5114925 h 5623129"/>
              <a:gd name="connsiteX44" fmla="*/ 2478881 w 4091059"/>
              <a:gd name="connsiteY44" fmla="*/ 4998244 h 5623129"/>
              <a:gd name="connsiteX45" fmla="*/ 2462213 w 4091059"/>
              <a:gd name="connsiteY45" fmla="*/ 4738688 h 5623129"/>
              <a:gd name="connsiteX46" fmla="*/ 2469356 w 4091059"/>
              <a:gd name="connsiteY46" fmla="*/ 4117181 h 5623129"/>
              <a:gd name="connsiteX47" fmla="*/ 2464594 w 4091059"/>
              <a:gd name="connsiteY47" fmla="*/ 3767138 h 5623129"/>
              <a:gd name="connsiteX48" fmla="*/ 2526506 w 4091059"/>
              <a:gd name="connsiteY48" fmla="*/ 3557587 h 5623129"/>
              <a:gd name="connsiteX49" fmla="*/ 2509838 w 4091059"/>
              <a:gd name="connsiteY49" fmla="*/ 3467101 h 5623129"/>
              <a:gd name="connsiteX50" fmla="*/ 2469355 w 4091059"/>
              <a:gd name="connsiteY50" fmla="*/ 3431382 h 5623129"/>
              <a:gd name="connsiteX51" fmla="*/ 2466975 w 4091059"/>
              <a:gd name="connsiteY51" fmla="*/ 3288506 h 5623129"/>
              <a:gd name="connsiteX52" fmla="*/ 2500313 w 4091059"/>
              <a:gd name="connsiteY52" fmla="*/ 3259930 h 5623129"/>
              <a:gd name="connsiteX53" fmla="*/ 2550319 w 4091059"/>
              <a:gd name="connsiteY53" fmla="*/ 3255169 h 5623129"/>
              <a:gd name="connsiteX54" fmla="*/ 2576513 w 4091059"/>
              <a:gd name="connsiteY54" fmla="*/ 3390900 h 5623129"/>
              <a:gd name="connsiteX55" fmla="*/ 2624138 w 4091059"/>
              <a:gd name="connsiteY55" fmla="*/ 3421856 h 5623129"/>
              <a:gd name="connsiteX56" fmla="*/ 2576513 w 4091059"/>
              <a:gd name="connsiteY56" fmla="*/ 3224212 h 5623129"/>
              <a:gd name="connsiteX57" fmla="*/ 2686050 w 4091059"/>
              <a:gd name="connsiteY57" fmla="*/ 3019425 h 5623129"/>
              <a:gd name="connsiteX58" fmla="*/ 2686050 w 4091059"/>
              <a:gd name="connsiteY58" fmla="*/ 2695575 h 5623129"/>
              <a:gd name="connsiteX59" fmla="*/ 2747963 w 4091059"/>
              <a:gd name="connsiteY59" fmla="*/ 2993232 h 5623129"/>
              <a:gd name="connsiteX60" fmla="*/ 3002756 w 4091059"/>
              <a:gd name="connsiteY60" fmla="*/ 2724150 h 5623129"/>
              <a:gd name="connsiteX61" fmla="*/ 3171825 w 4091059"/>
              <a:gd name="connsiteY61" fmla="*/ 2466975 h 5623129"/>
              <a:gd name="connsiteX62" fmla="*/ 3950494 w 4091059"/>
              <a:gd name="connsiteY62" fmla="*/ 2616994 h 5623129"/>
              <a:gd name="connsiteX63" fmla="*/ 4090988 w 4091059"/>
              <a:gd name="connsiteY63" fmla="*/ 2007394 h 5623129"/>
              <a:gd name="connsiteX64" fmla="*/ 3950494 w 4091059"/>
              <a:gd name="connsiteY64" fmla="*/ 1485900 h 5623129"/>
              <a:gd name="connsiteX65" fmla="*/ 3243262 w 4091059"/>
              <a:gd name="connsiteY65" fmla="*/ 1626395 h 5623129"/>
              <a:gd name="connsiteX66" fmla="*/ 3221831 w 4091059"/>
              <a:gd name="connsiteY66" fmla="*/ 1552575 h 5623129"/>
              <a:gd name="connsiteX67" fmla="*/ 3636169 w 4091059"/>
              <a:gd name="connsiteY67" fmla="*/ 1466850 h 5623129"/>
              <a:gd name="connsiteX68" fmla="*/ 3248025 w 4091059"/>
              <a:gd name="connsiteY68" fmla="*/ 1466850 h 5623129"/>
              <a:gd name="connsiteX69" fmla="*/ 3295650 w 4091059"/>
              <a:gd name="connsiteY69" fmla="*/ 1321593 h 5623129"/>
              <a:gd name="connsiteX70" fmla="*/ 3529013 w 4091059"/>
              <a:gd name="connsiteY70" fmla="*/ 1235869 h 5623129"/>
              <a:gd name="connsiteX71" fmla="*/ 3857625 w 4091059"/>
              <a:gd name="connsiteY71" fmla="*/ 1104900 h 5623129"/>
              <a:gd name="connsiteX72" fmla="*/ 3281363 w 4091059"/>
              <a:gd name="connsiteY72" fmla="*/ 1235869 h 5623129"/>
              <a:gd name="connsiteX73" fmla="*/ 3181350 w 4091059"/>
              <a:gd name="connsiteY73" fmla="*/ 1178719 h 5623129"/>
              <a:gd name="connsiteX74" fmla="*/ 3262313 w 4091059"/>
              <a:gd name="connsiteY74" fmla="*/ 1023938 h 5623129"/>
              <a:gd name="connsiteX75" fmla="*/ 3590925 w 4091059"/>
              <a:gd name="connsiteY75" fmla="*/ 971550 h 5623129"/>
              <a:gd name="connsiteX76" fmla="*/ 3171825 w 4091059"/>
              <a:gd name="connsiteY76" fmla="*/ 952500 h 5623129"/>
              <a:gd name="connsiteX77" fmla="*/ 3157538 w 4091059"/>
              <a:gd name="connsiteY77" fmla="*/ 816769 h 5623129"/>
              <a:gd name="connsiteX78" fmla="*/ 3228975 w 4091059"/>
              <a:gd name="connsiteY78" fmla="*/ 647700 h 5623129"/>
              <a:gd name="connsiteX79" fmla="*/ 3059906 w 4091059"/>
              <a:gd name="connsiteY79" fmla="*/ 933450 h 5623129"/>
              <a:gd name="connsiteX80" fmla="*/ 2926557 w 4091059"/>
              <a:gd name="connsiteY80" fmla="*/ 947738 h 5623129"/>
              <a:gd name="connsiteX81" fmla="*/ 2978944 w 4091059"/>
              <a:gd name="connsiteY81" fmla="*/ 735806 h 5623129"/>
              <a:gd name="connsiteX82" fmla="*/ 2883694 w 4091059"/>
              <a:gd name="connsiteY82" fmla="*/ 950119 h 5623129"/>
              <a:gd name="connsiteX83" fmla="*/ 2836069 w 4091059"/>
              <a:gd name="connsiteY83" fmla="*/ 954881 h 5623129"/>
              <a:gd name="connsiteX84" fmla="*/ 2836068 w 4091059"/>
              <a:gd name="connsiteY84" fmla="*/ 881062 h 5623129"/>
              <a:gd name="connsiteX85" fmla="*/ 2731293 w 4091059"/>
              <a:gd name="connsiteY85" fmla="*/ 871537 h 5623129"/>
              <a:gd name="connsiteX86" fmla="*/ 2743200 w 4091059"/>
              <a:gd name="connsiteY86" fmla="*/ 669131 h 5623129"/>
              <a:gd name="connsiteX87" fmla="*/ 2664619 w 4091059"/>
              <a:gd name="connsiteY87" fmla="*/ 864394 h 5623129"/>
              <a:gd name="connsiteX88" fmla="*/ 2533650 w 4091059"/>
              <a:gd name="connsiteY88" fmla="*/ 914400 h 5623129"/>
              <a:gd name="connsiteX89" fmla="*/ 2486025 w 4091059"/>
              <a:gd name="connsiteY89" fmla="*/ 847725 h 5623129"/>
              <a:gd name="connsiteX90" fmla="*/ 2470150 w 4091059"/>
              <a:gd name="connsiteY90" fmla="*/ 739775 h 5623129"/>
              <a:gd name="connsiteX91" fmla="*/ 2543175 w 4091059"/>
              <a:gd name="connsiteY91" fmla="*/ 533400 h 5623129"/>
              <a:gd name="connsiteX92" fmla="*/ 2524125 w 4091059"/>
              <a:gd name="connsiteY92" fmla="*/ 358775 h 5623129"/>
              <a:gd name="connsiteX93" fmla="*/ 2619375 w 4091059"/>
              <a:gd name="connsiteY93" fmla="*/ 146050 h 5623129"/>
              <a:gd name="connsiteX94" fmla="*/ 2012950 w 4091059"/>
              <a:gd name="connsiteY94" fmla="*/ 0 h 5623129"/>
              <a:gd name="connsiteX95" fmla="*/ 1476375 w 4091059"/>
              <a:gd name="connsiteY9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8156 w 4091059"/>
              <a:gd name="connsiteY14" fmla="*/ 2738437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83381 w 4091059"/>
              <a:gd name="connsiteY13" fmla="*/ 2700338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9569 w 4091059"/>
              <a:gd name="connsiteY13" fmla="*/ 2688431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45282 w 4091059"/>
              <a:gd name="connsiteY13" fmla="*/ 2805112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6237 w 4091059"/>
              <a:gd name="connsiteY13" fmla="*/ 2619375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2912 w 4091059"/>
              <a:gd name="connsiteY18" fmla="*/ 2640806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52425 w 4091059"/>
              <a:gd name="connsiteY14" fmla="*/ 2571749 h 5623129"/>
              <a:gd name="connsiteX15" fmla="*/ 385763 w 4091059"/>
              <a:gd name="connsiteY15" fmla="*/ 2697956 h 5623129"/>
              <a:gd name="connsiteX16" fmla="*/ 345282 w 4091059"/>
              <a:gd name="connsiteY16" fmla="*/ 2805112 h 5623129"/>
              <a:gd name="connsiteX17" fmla="*/ 416719 w 4091059"/>
              <a:gd name="connsiteY17" fmla="*/ 2743201 h 5623129"/>
              <a:gd name="connsiteX18" fmla="*/ 442913 w 4091059"/>
              <a:gd name="connsiteY18" fmla="*/ 2817019 h 5623129"/>
              <a:gd name="connsiteX19" fmla="*/ 488156 w 4091059"/>
              <a:gd name="connsiteY19" fmla="*/ 2738437 h 5623129"/>
              <a:gd name="connsiteX20" fmla="*/ 442912 w 4091059"/>
              <a:gd name="connsiteY20" fmla="*/ 2640806 h 5623129"/>
              <a:gd name="connsiteX21" fmla="*/ 438150 w 4091059"/>
              <a:gd name="connsiteY21" fmla="*/ 2528888 h 5623129"/>
              <a:gd name="connsiteX22" fmla="*/ 514350 w 4091059"/>
              <a:gd name="connsiteY22" fmla="*/ 2509838 h 5623129"/>
              <a:gd name="connsiteX23" fmla="*/ 500063 w 4091059"/>
              <a:gd name="connsiteY23" fmla="*/ 2626519 h 5623129"/>
              <a:gd name="connsiteX24" fmla="*/ 592931 w 4091059"/>
              <a:gd name="connsiteY24" fmla="*/ 2497930 h 5623129"/>
              <a:gd name="connsiteX25" fmla="*/ 616744 w 4091059"/>
              <a:gd name="connsiteY25" fmla="*/ 2690813 h 5623129"/>
              <a:gd name="connsiteX26" fmla="*/ 661988 w 4091059"/>
              <a:gd name="connsiteY26" fmla="*/ 2819400 h 5623129"/>
              <a:gd name="connsiteX27" fmla="*/ 721520 w 4091059"/>
              <a:gd name="connsiteY27" fmla="*/ 2852738 h 5623129"/>
              <a:gd name="connsiteX28" fmla="*/ 876300 w 4091059"/>
              <a:gd name="connsiteY28" fmla="*/ 3095626 h 5623129"/>
              <a:gd name="connsiteX29" fmla="*/ 931069 w 4091059"/>
              <a:gd name="connsiteY29" fmla="*/ 3043238 h 5623129"/>
              <a:gd name="connsiteX30" fmla="*/ 940594 w 4091059"/>
              <a:gd name="connsiteY30" fmla="*/ 2940844 h 5623129"/>
              <a:gd name="connsiteX31" fmla="*/ 826294 w 4091059"/>
              <a:gd name="connsiteY31" fmla="*/ 2902744 h 5623129"/>
              <a:gd name="connsiteX32" fmla="*/ 747712 w 4091059"/>
              <a:gd name="connsiteY32" fmla="*/ 2743201 h 5623129"/>
              <a:gd name="connsiteX33" fmla="*/ 709613 w 4091059"/>
              <a:gd name="connsiteY33" fmla="*/ 2488406 h 5623129"/>
              <a:gd name="connsiteX34" fmla="*/ 797719 w 4091059"/>
              <a:gd name="connsiteY34" fmla="*/ 2519364 h 5623129"/>
              <a:gd name="connsiteX35" fmla="*/ 819150 w 4091059"/>
              <a:gd name="connsiteY35" fmla="*/ 2719388 h 5623129"/>
              <a:gd name="connsiteX36" fmla="*/ 900113 w 4091059"/>
              <a:gd name="connsiteY36" fmla="*/ 2659856 h 5623129"/>
              <a:gd name="connsiteX37" fmla="*/ 954881 w 4091059"/>
              <a:gd name="connsiteY37" fmla="*/ 2667001 h 5623129"/>
              <a:gd name="connsiteX38" fmla="*/ 1009650 w 4091059"/>
              <a:gd name="connsiteY38" fmla="*/ 2609850 h 5623129"/>
              <a:gd name="connsiteX39" fmla="*/ 1133475 w 4091059"/>
              <a:gd name="connsiteY39" fmla="*/ 2790825 h 5623129"/>
              <a:gd name="connsiteX40" fmla="*/ 1609726 w 4091059"/>
              <a:gd name="connsiteY40" fmla="*/ 3140868 h 5623129"/>
              <a:gd name="connsiteX41" fmla="*/ 1604963 w 4091059"/>
              <a:gd name="connsiteY41" fmla="*/ 3883819 h 5623129"/>
              <a:gd name="connsiteX42" fmla="*/ 1550194 w 4091059"/>
              <a:gd name="connsiteY42" fmla="*/ 4090987 h 5623129"/>
              <a:gd name="connsiteX43" fmla="*/ 1616869 w 4091059"/>
              <a:gd name="connsiteY43" fmla="*/ 4255294 h 5623129"/>
              <a:gd name="connsiteX44" fmla="*/ 1621631 w 4091059"/>
              <a:gd name="connsiteY44" fmla="*/ 4810125 h 5623129"/>
              <a:gd name="connsiteX45" fmla="*/ 1607343 w 4091059"/>
              <a:gd name="connsiteY45" fmla="*/ 5012531 h 5623129"/>
              <a:gd name="connsiteX46" fmla="*/ 1459707 w 4091059"/>
              <a:gd name="connsiteY46" fmla="*/ 5481637 h 5623129"/>
              <a:gd name="connsiteX47" fmla="*/ 2055019 w 4091059"/>
              <a:gd name="connsiteY47" fmla="*/ 5622131 h 5623129"/>
              <a:gd name="connsiteX48" fmla="*/ 2609850 w 4091059"/>
              <a:gd name="connsiteY48" fmla="*/ 5457825 h 5623129"/>
              <a:gd name="connsiteX49" fmla="*/ 2505075 w 4091059"/>
              <a:gd name="connsiteY49" fmla="*/ 5114925 h 5623129"/>
              <a:gd name="connsiteX50" fmla="*/ 2478881 w 4091059"/>
              <a:gd name="connsiteY50" fmla="*/ 4998244 h 5623129"/>
              <a:gd name="connsiteX51" fmla="*/ 2462213 w 4091059"/>
              <a:gd name="connsiteY51" fmla="*/ 4738688 h 5623129"/>
              <a:gd name="connsiteX52" fmla="*/ 2469356 w 4091059"/>
              <a:gd name="connsiteY52" fmla="*/ 4117181 h 5623129"/>
              <a:gd name="connsiteX53" fmla="*/ 2464594 w 4091059"/>
              <a:gd name="connsiteY53" fmla="*/ 3767138 h 5623129"/>
              <a:gd name="connsiteX54" fmla="*/ 2526506 w 4091059"/>
              <a:gd name="connsiteY54" fmla="*/ 3557587 h 5623129"/>
              <a:gd name="connsiteX55" fmla="*/ 2509838 w 4091059"/>
              <a:gd name="connsiteY55" fmla="*/ 3467101 h 5623129"/>
              <a:gd name="connsiteX56" fmla="*/ 2469355 w 4091059"/>
              <a:gd name="connsiteY56" fmla="*/ 3431382 h 5623129"/>
              <a:gd name="connsiteX57" fmla="*/ 2466975 w 4091059"/>
              <a:gd name="connsiteY57" fmla="*/ 3288506 h 5623129"/>
              <a:gd name="connsiteX58" fmla="*/ 2500313 w 4091059"/>
              <a:gd name="connsiteY58" fmla="*/ 3259930 h 5623129"/>
              <a:gd name="connsiteX59" fmla="*/ 2550319 w 4091059"/>
              <a:gd name="connsiteY59" fmla="*/ 3255169 h 5623129"/>
              <a:gd name="connsiteX60" fmla="*/ 2576513 w 4091059"/>
              <a:gd name="connsiteY60" fmla="*/ 3390900 h 5623129"/>
              <a:gd name="connsiteX61" fmla="*/ 2624138 w 4091059"/>
              <a:gd name="connsiteY61" fmla="*/ 3421856 h 5623129"/>
              <a:gd name="connsiteX62" fmla="*/ 2576513 w 4091059"/>
              <a:gd name="connsiteY62" fmla="*/ 3224212 h 5623129"/>
              <a:gd name="connsiteX63" fmla="*/ 2686050 w 4091059"/>
              <a:gd name="connsiteY63" fmla="*/ 3019425 h 5623129"/>
              <a:gd name="connsiteX64" fmla="*/ 2686050 w 4091059"/>
              <a:gd name="connsiteY64" fmla="*/ 2695575 h 5623129"/>
              <a:gd name="connsiteX65" fmla="*/ 2747963 w 4091059"/>
              <a:gd name="connsiteY65" fmla="*/ 2993232 h 5623129"/>
              <a:gd name="connsiteX66" fmla="*/ 3002756 w 4091059"/>
              <a:gd name="connsiteY66" fmla="*/ 2724150 h 5623129"/>
              <a:gd name="connsiteX67" fmla="*/ 3171825 w 4091059"/>
              <a:gd name="connsiteY67" fmla="*/ 2466975 h 5623129"/>
              <a:gd name="connsiteX68" fmla="*/ 3950494 w 4091059"/>
              <a:gd name="connsiteY68" fmla="*/ 2616994 h 5623129"/>
              <a:gd name="connsiteX69" fmla="*/ 4090988 w 4091059"/>
              <a:gd name="connsiteY69" fmla="*/ 2007394 h 5623129"/>
              <a:gd name="connsiteX70" fmla="*/ 3950494 w 4091059"/>
              <a:gd name="connsiteY70" fmla="*/ 1485900 h 5623129"/>
              <a:gd name="connsiteX71" fmla="*/ 3243262 w 4091059"/>
              <a:gd name="connsiteY71" fmla="*/ 1626395 h 5623129"/>
              <a:gd name="connsiteX72" fmla="*/ 3221831 w 4091059"/>
              <a:gd name="connsiteY72" fmla="*/ 1552575 h 5623129"/>
              <a:gd name="connsiteX73" fmla="*/ 3636169 w 4091059"/>
              <a:gd name="connsiteY73" fmla="*/ 1466850 h 5623129"/>
              <a:gd name="connsiteX74" fmla="*/ 3248025 w 4091059"/>
              <a:gd name="connsiteY74" fmla="*/ 1466850 h 5623129"/>
              <a:gd name="connsiteX75" fmla="*/ 3295650 w 4091059"/>
              <a:gd name="connsiteY75" fmla="*/ 1321593 h 5623129"/>
              <a:gd name="connsiteX76" fmla="*/ 3529013 w 4091059"/>
              <a:gd name="connsiteY76" fmla="*/ 1235869 h 5623129"/>
              <a:gd name="connsiteX77" fmla="*/ 3857625 w 4091059"/>
              <a:gd name="connsiteY77" fmla="*/ 1104900 h 5623129"/>
              <a:gd name="connsiteX78" fmla="*/ 3281363 w 4091059"/>
              <a:gd name="connsiteY78" fmla="*/ 1235869 h 5623129"/>
              <a:gd name="connsiteX79" fmla="*/ 3181350 w 4091059"/>
              <a:gd name="connsiteY79" fmla="*/ 1178719 h 5623129"/>
              <a:gd name="connsiteX80" fmla="*/ 3262313 w 4091059"/>
              <a:gd name="connsiteY80" fmla="*/ 1023938 h 5623129"/>
              <a:gd name="connsiteX81" fmla="*/ 3590925 w 4091059"/>
              <a:gd name="connsiteY81" fmla="*/ 971550 h 5623129"/>
              <a:gd name="connsiteX82" fmla="*/ 3171825 w 4091059"/>
              <a:gd name="connsiteY82" fmla="*/ 952500 h 5623129"/>
              <a:gd name="connsiteX83" fmla="*/ 3157538 w 4091059"/>
              <a:gd name="connsiteY83" fmla="*/ 816769 h 5623129"/>
              <a:gd name="connsiteX84" fmla="*/ 3228975 w 4091059"/>
              <a:gd name="connsiteY84" fmla="*/ 647700 h 5623129"/>
              <a:gd name="connsiteX85" fmla="*/ 3059906 w 4091059"/>
              <a:gd name="connsiteY85" fmla="*/ 933450 h 5623129"/>
              <a:gd name="connsiteX86" fmla="*/ 2926557 w 4091059"/>
              <a:gd name="connsiteY86" fmla="*/ 947738 h 5623129"/>
              <a:gd name="connsiteX87" fmla="*/ 2978944 w 4091059"/>
              <a:gd name="connsiteY87" fmla="*/ 735806 h 5623129"/>
              <a:gd name="connsiteX88" fmla="*/ 2883694 w 4091059"/>
              <a:gd name="connsiteY88" fmla="*/ 950119 h 5623129"/>
              <a:gd name="connsiteX89" fmla="*/ 2836069 w 4091059"/>
              <a:gd name="connsiteY89" fmla="*/ 954881 h 5623129"/>
              <a:gd name="connsiteX90" fmla="*/ 2836068 w 4091059"/>
              <a:gd name="connsiteY90" fmla="*/ 881062 h 5623129"/>
              <a:gd name="connsiteX91" fmla="*/ 2731293 w 4091059"/>
              <a:gd name="connsiteY91" fmla="*/ 871537 h 5623129"/>
              <a:gd name="connsiteX92" fmla="*/ 2743200 w 4091059"/>
              <a:gd name="connsiteY92" fmla="*/ 669131 h 5623129"/>
              <a:gd name="connsiteX93" fmla="*/ 2664619 w 4091059"/>
              <a:gd name="connsiteY93" fmla="*/ 864394 h 5623129"/>
              <a:gd name="connsiteX94" fmla="*/ 2533650 w 4091059"/>
              <a:gd name="connsiteY94" fmla="*/ 914400 h 5623129"/>
              <a:gd name="connsiteX95" fmla="*/ 2486025 w 4091059"/>
              <a:gd name="connsiteY95" fmla="*/ 847725 h 5623129"/>
              <a:gd name="connsiteX96" fmla="*/ 2470150 w 4091059"/>
              <a:gd name="connsiteY96" fmla="*/ 739775 h 5623129"/>
              <a:gd name="connsiteX97" fmla="*/ 2543175 w 4091059"/>
              <a:gd name="connsiteY97" fmla="*/ 533400 h 5623129"/>
              <a:gd name="connsiteX98" fmla="*/ 2524125 w 4091059"/>
              <a:gd name="connsiteY98" fmla="*/ 358775 h 5623129"/>
              <a:gd name="connsiteX99" fmla="*/ 2619375 w 4091059"/>
              <a:gd name="connsiteY99" fmla="*/ 146050 h 5623129"/>
              <a:gd name="connsiteX100" fmla="*/ 2012950 w 4091059"/>
              <a:gd name="connsiteY100" fmla="*/ 0 h 5623129"/>
              <a:gd name="connsiteX101" fmla="*/ 1476375 w 4091059"/>
              <a:gd name="connsiteY10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7205 w 4091889"/>
              <a:gd name="connsiteY0" fmla="*/ 133350 h 5623129"/>
              <a:gd name="connsiteX1" fmla="*/ 1610555 w 4091889"/>
              <a:gd name="connsiteY1" fmla="*/ 546100 h 5623129"/>
              <a:gd name="connsiteX2" fmla="*/ 1632780 w 4091889"/>
              <a:gd name="connsiteY2" fmla="*/ 974725 h 5623129"/>
              <a:gd name="connsiteX3" fmla="*/ 1353380 w 4091889"/>
              <a:gd name="connsiteY3" fmla="*/ 1143000 h 5623129"/>
              <a:gd name="connsiteX4" fmla="*/ 1134305 w 4091889"/>
              <a:gd name="connsiteY4" fmla="*/ 1314450 h 5623129"/>
              <a:gd name="connsiteX5" fmla="*/ 962855 w 4091889"/>
              <a:gd name="connsiteY5" fmla="*/ 1647825 h 5623129"/>
              <a:gd name="connsiteX6" fmla="*/ 753305 w 4091889"/>
              <a:gd name="connsiteY6" fmla="*/ 1638300 h 5623129"/>
              <a:gd name="connsiteX7" fmla="*/ 315155 w 4091889"/>
              <a:gd name="connsiteY7" fmla="*/ 1562100 h 5623129"/>
              <a:gd name="connsiteX8" fmla="*/ 124655 w 4091889"/>
              <a:gd name="connsiteY8" fmla="*/ 1485900 h 5623129"/>
              <a:gd name="connsiteX9" fmla="*/ 38930 w 4091889"/>
              <a:gd name="connsiteY9" fmla="*/ 1762125 h 5623129"/>
              <a:gd name="connsiteX10" fmla="*/ 830 w 4091889"/>
              <a:gd name="connsiteY10" fmla="*/ 2085975 h 5623129"/>
              <a:gd name="connsiteX11" fmla="*/ 38930 w 4091889"/>
              <a:gd name="connsiteY11" fmla="*/ 2362200 h 5623129"/>
              <a:gd name="connsiteX12" fmla="*/ 134180 w 4091889"/>
              <a:gd name="connsiteY12" fmla="*/ 2628900 h 5623129"/>
              <a:gd name="connsiteX13" fmla="*/ 212762 w 4091889"/>
              <a:gd name="connsiteY13" fmla="*/ 2605087 h 5623129"/>
              <a:gd name="connsiteX14" fmla="*/ 303249 w 4091889"/>
              <a:gd name="connsiteY14" fmla="*/ 2612231 h 5623129"/>
              <a:gd name="connsiteX15" fmla="*/ 353255 w 4091889"/>
              <a:gd name="connsiteY15" fmla="*/ 2571749 h 5623129"/>
              <a:gd name="connsiteX16" fmla="*/ 386593 w 4091889"/>
              <a:gd name="connsiteY16" fmla="*/ 2697956 h 5623129"/>
              <a:gd name="connsiteX17" fmla="*/ 346112 w 4091889"/>
              <a:gd name="connsiteY17" fmla="*/ 2805112 h 5623129"/>
              <a:gd name="connsiteX18" fmla="*/ 417549 w 4091889"/>
              <a:gd name="connsiteY18" fmla="*/ 2743201 h 5623129"/>
              <a:gd name="connsiteX19" fmla="*/ 443743 w 4091889"/>
              <a:gd name="connsiteY19" fmla="*/ 2817019 h 5623129"/>
              <a:gd name="connsiteX20" fmla="*/ 488986 w 4091889"/>
              <a:gd name="connsiteY20" fmla="*/ 2738437 h 5623129"/>
              <a:gd name="connsiteX21" fmla="*/ 443742 w 4091889"/>
              <a:gd name="connsiteY21" fmla="*/ 2640806 h 5623129"/>
              <a:gd name="connsiteX22" fmla="*/ 438980 w 4091889"/>
              <a:gd name="connsiteY22" fmla="*/ 2528888 h 5623129"/>
              <a:gd name="connsiteX23" fmla="*/ 515180 w 4091889"/>
              <a:gd name="connsiteY23" fmla="*/ 2509838 h 5623129"/>
              <a:gd name="connsiteX24" fmla="*/ 500893 w 4091889"/>
              <a:gd name="connsiteY24" fmla="*/ 2626519 h 5623129"/>
              <a:gd name="connsiteX25" fmla="*/ 593761 w 4091889"/>
              <a:gd name="connsiteY25" fmla="*/ 2497930 h 5623129"/>
              <a:gd name="connsiteX26" fmla="*/ 617574 w 4091889"/>
              <a:gd name="connsiteY26" fmla="*/ 2690813 h 5623129"/>
              <a:gd name="connsiteX27" fmla="*/ 662818 w 4091889"/>
              <a:gd name="connsiteY27" fmla="*/ 2819400 h 5623129"/>
              <a:gd name="connsiteX28" fmla="*/ 722350 w 4091889"/>
              <a:gd name="connsiteY28" fmla="*/ 2852738 h 5623129"/>
              <a:gd name="connsiteX29" fmla="*/ 877130 w 4091889"/>
              <a:gd name="connsiteY29" fmla="*/ 3095626 h 5623129"/>
              <a:gd name="connsiteX30" fmla="*/ 931899 w 4091889"/>
              <a:gd name="connsiteY30" fmla="*/ 3043238 h 5623129"/>
              <a:gd name="connsiteX31" fmla="*/ 941424 w 4091889"/>
              <a:gd name="connsiteY31" fmla="*/ 2940844 h 5623129"/>
              <a:gd name="connsiteX32" fmla="*/ 827124 w 4091889"/>
              <a:gd name="connsiteY32" fmla="*/ 2902744 h 5623129"/>
              <a:gd name="connsiteX33" fmla="*/ 748542 w 4091889"/>
              <a:gd name="connsiteY33" fmla="*/ 2743201 h 5623129"/>
              <a:gd name="connsiteX34" fmla="*/ 710443 w 4091889"/>
              <a:gd name="connsiteY34" fmla="*/ 2488406 h 5623129"/>
              <a:gd name="connsiteX35" fmla="*/ 798549 w 4091889"/>
              <a:gd name="connsiteY35" fmla="*/ 2519364 h 5623129"/>
              <a:gd name="connsiteX36" fmla="*/ 819980 w 4091889"/>
              <a:gd name="connsiteY36" fmla="*/ 2719388 h 5623129"/>
              <a:gd name="connsiteX37" fmla="*/ 900943 w 4091889"/>
              <a:gd name="connsiteY37" fmla="*/ 2659856 h 5623129"/>
              <a:gd name="connsiteX38" fmla="*/ 955711 w 4091889"/>
              <a:gd name="connsiteY38" fmla="*/ 2667001 h 5623129"/>
              <a:gd name="connsiteX39" fmla="*/ 1010480 w 4091889"/>
              <a:gd name="connsiteY39" fmla="*/ 2609850 h 5623129"/>
              <a:gd name="connsiteX40" fmla="*/ 1134305 w 4091889"/>
              <a:gd name="connsiteY40" fmla="*/ 2790825 h 5623129"/>
              <a:gd name="connsiteX41" fmla="*/ 1610556 w 4091889"/>
              <a:gd name="connsiteY41" fmla="*/ 3140868 h 5623129"/>
              <a:gd name="connsiteX42" fmla="*/ 1605793 w 4091889"/>
              <a:gd name="connsiteY42" fmla="*/ 3883819 h 5623129"/>
              <a:gd name="connsiteX43" fmla="*/ 1551024 w 4091889"/>
              <a:gd name="connsiteY43" fmla="*/ 4090987 h 5623129"/>
              <a:gd name="connsiteX44" fmla="*/ 1617699 w 4091889"/>
              <a:gd name="connsiteY44" fmla="*/ 4255294 h 5623129"/>
              <a:gd name="connsiteX45" fmla="*/ 1622461 w 4091889"/>
              <a:gd name="connsiteY45" fmla="*/ 4810125 h 5623129"/>
              <a:gd name="connsiteX46" fmla="*/ 1608173 w 4091889"/>
              <a:gd name="connsiteY46" fmla="*/ 5012531 h 5623129"/>
              <a:gd name="connsiteX47" fmla="*/ 1460537 w 4091889"/>
              <a:gd name="connsiteY47" fmla="*/ 5481637 h 5623129"/>
              <a:gd name="connsiteX48" fmla="*/ 2055849 w 4091889"/>
              <a:gd name="connsiteY48" fmla="*/ 5622131 h 5623129"/>
              <a:gd name="connsiteX49" fmla="*/ 2610680 w 4091889"/>
              <a:gd name="connsiteY49" fmla="*/ 5457825 h 5623129"/>
              <a:gd name="connsiteX50" fmla="*/ 2505905 w 4091889"/>
              <a:gd name="connsiteY50" fmla="*/ 5114925 h 5623129"/>
              <a:gd name="connsiteX51" fmla="*/ 2479711 w 4091889"/>
              <a:gd name="connsiteY51" fmla="*/ 4998244 h 5623129"/>
              <a:gd name="connsiteX52" fmla="*/ 2463043 w 4091889"/>
              <a:gd name="connsiteY52" fmla="*/ 4738688 h 5623129"/>
              <a:gd name="connsiteX53" fmla="*/ 2470186 w 4091889"/>
              <a:gd name="connsiteY53" fmla="*/ 4117181 h 5623129"/>
              <a:gd name="connsiteX54" fmla="*/ 2465424 w 4091889"/>
              <a:gd name="connsiteY54" fmla="*/ 3767138 h 5623129"/>
              <a:gd name="connsiteX55" fmla="*/ 2527336 w 4091889"/>
              <a:gd name="connsiteY55" fmla="*/ 3557587 h 5623129"/>
              <a:gd name="connsiteX56" fmla="*/ 2510668 w 4091889"/>
              <a:gd name="connsiteY56" fmla="*/ 3467101 h 5623129"/>
              <a:gd name="connsiteX57" fmla="*/ 2470185 w 4091889"/>
              <a:gd name="connsiteY57" fmla="*/ 3431382 h 5623129"/>
              <a:gd name="connsiteX58" fmla="*/ 2467805 w 4091889"/>
              <a:gd name="connsiteY58" fmla="*/ 3288506 h 5623129"/>
              <a:gd name="connsiteX59" fmla="*/ 2501143 w 4091889"/>
              <a:gd name="connsiteY59" fmla="*/ 3259930 h 5623129"/>
              <a:gd name="connsiteX60" fmla="*/ 2551149 w 4091889"/>
              <a:gd name="connsiteY60" fmla="*/ 3255169 h 5623129"/>
              <a:gd name="connsiteX61" fmla="*/ 2577343 w 4091889"/>
              <a:gd name="connsiteY61" fmla="*/ 3390900 h 5623129"/>
              <a:gd name="connsiteX62" fmla="*/ 2624968 w 4091889"/>
              <a:gd name="connsiteY62" fmla="*/ 3421856 h 5623129"/>
              <a:gd name="connsiteX63" fmla="*/ 2577343 w 4091889"/>
              <a:gd name="connsiteY63" fmla="*/ 3224212 h 5623129"/>
              <a:gd name="connsiteX64" fmla="*/ 2686880 w 4091889"/>
              <a:gd name="connsiteY64" fmla="*/ 3019425 h 5623129"/>
              <a:gd name="connsiteX65" fmla="*/ 2686880 w 4091889"/>
              <a:gd name="connsiteY65" fmla="*/ 2695575 h 5623129"/>
              <a:gd name="connsiteX66" fmla="*/ 2748793 w 4091889"/>
              <a:gd name="connsiteY66" fmla="*/ 2993232 h 5623129"/>
              <a:gd name="connsiteX67" fmla="*/ 3003586 w 4091889"/>
              <a:gd name="connsiteY67" fmla="*/ 2724150 h 5623129"/>
              <a:gd name="connsiteX68" fmla="*/ 3172655 w 4091889"/>
              <a:gd name="connsiteY68" fmla="*/ 2466975 h 5623129"/>
              <a:gd name="connsiteX69" fmla="*/ 3951324 w 4091889"/>
              <a:gd name="connsiteY69" fmla="*/ 2616994 h 5623129"/>
              <a:gd name="connsiteX70" fmla="*/ 4091818 w 4091889"/>
              <a:gd name="connsiteY70" fmla="*/ 2007394 h 5623129"/>
              <a:gd name="connsiteX71" fmla="*/ 3951324 w 4091889"/>
              <a:gd name="connsiteY71" fmla="*/ 1485900 h 5623129"/>
              <a:gd name="connsiteX72" fmla="*/ 3244092 w 4091889"/>
              <a:gd name="connsiteY72" fmla="*/ 1626395 h 5623129"/>
              <a:gd name="connsiteX73" fmla="*/ 3222661 w 4091889"/>
              <a:gd name="connsiteY73" fmla="*/ 1552575 h 5623129"/>
              <a:gd name="connsiteX74" fmla="*/ 3636999 w 4091889"/>
              <a:gd name="connsiteY74" fmla="*/ 1466850 h 5623129"/>
              <a:gd name="connsiteX75" fmla="*/ 3248855 w 4091889"/>
              <a:gd name="connsiteY75" fmla="*/ 1466850 h 5623129"/>
              <a:gd name="connsiteX76" fmla="*/ 3296480 w 4091889"/>
              <a:gd name="connsiteY76" fmla="*/ 1321593 h 5623129"/>
              <a:gd name="connsiteX77" fmla="*/ 3529843 w 4091889"/>
              <a:gd name="connsiteY77" fmla="*/ 1235869 h 5623129"/>
              <a:gd name="connsiteX78" fmla="*/ 3858455 w 4091889"/>
              <a:gd name="connsiteY78" fmla="*/ 1104900 h 5623129"/>
              <a:gd name="connsiteX79" fmla="*/ 3282193 w 4091889"/>
              <a:gd name="connsiteY79" fmla="*/ 1235869 h 5623129"/>
              <a:gd name="connsiteX80" fmla="*/ 3182180 w 4091889"/>
              <a:gd name="connsiteY80" fmla="*/ 1178719 h 5623129"/>
              <a:gd name="connsiteX81" fmla="*/ 3263143 w 4091889"/>
              <a:gd name="connsiteY81" fmla="*/ 1023938 h 5623129"/>
              <a:gd name="connsiteX82" fmla="*/ 3591755 w 4091889"/>
              <a:gd name="connsiteY82" fmla="*/ 971550 h 5623129"/>
              <a:gd name="connsiteX83" fmla="*/ 3172655 w 4091889"/>
              <a:gd name="connsiteY83" fmla="*/ 952500 h 5623129"/>
              <a:gd name="connsiteX84" fmla="*/ 3158368 w 4091889"/>
              <a:gd name="connsiteY84" fmla="*/ 816769 h 5623129"/>
              <a:gd name="connsiteX85" fmla="*/ 3229805 w 4091889"/>
              <a:gd name="connsiteY85" fmla="*/ 647700 h 5623129"/>
              <a:gd name="connsiteX86" fmla="*/ 3060736 w 4091889"/>
              <a:gd name="connsiteY86" fmla="*/ 933450 h 5623129"/>
              <a:gd name="connsiteX87" fmla="*/ 2927387 w 4091889"/>
              <a:gd name="connsiteY87" fmla="*/ 947738 h 5623129"/>
              <a:gd name="connsiteX88" fmla="*/ 2979774 w 4091889"/>
              <a:gd name="connsiteY88" fmla="*/ 735806 h 5623129"/>
              <a:gd name="connsiteX89" fmla="*/ 2884524 w 4091889"/>
              <a:gd name="connsiteY89" fmla="*/ 950119 h 5623129"/>
              <a:gd name="connsiteX90" fmla="*/ 2836899 w 4091889"/>
              <a:gd name="connsiteY90" fmla="*/ 954881 h 5623129"/>
              <a:gd name="connsiteX91" fmla="*/ 2836898 w 4091889"/>
              <a:gd name="connsiteY91" fmla="*/ 881062 h 5623129"/>
              <a:gd name="connsiteX92" fmla="*/ 2732123 w 4091889"/>
              <a:gd name="connsiteY92" fmla="*/ 871537 h 5623129"/>
              <a:gd name="connsiteX93" fmla="*/ 2744030 w 4091889"/>
              <a:gd name="connsiteY93" fmla="*/ 669131 h 5623129"/>
              <a:gd name="connsiteX94" fmla="*/ 2665449 w 4091889"/>
              <a:gd name="connsiteY94" fmla="*/ 864394 h 5623129"/>
              <a:gd name="connsiteX95" fmla="*/ 2534480 w 4091889"/>
              <a:gd name="connsiteY95" fmla="*/ 914400 h 5623129"/>
              <a:gd name="connsiteX96" fmla="*/ 2486855 w 4091889"/>
              <a:gd name="connsiteY96" fmla="*/ 847725 h 5623129"/>
              <a:gd name="connsiteX97" fmla="*/ 2470980 w 4091889"/>
              <a:gd name="connsiteY97" fmla="*/ 739775 h 5623129"/>
              <a:gd name="connsiteX98" fmla="*/ 2544005 w 4091889"/>
              <a:gd name="connsiteY98" fmla="*/ 533400 h 5623129"/>
              <a:gd name="connsiteX99" fmla="*/ 2524955 w 4091889"/>
              <a:gd name="connsiteY99" fmla="*/ 358775 h 5623129"/>
              <a:gd name="connsiteX100" fmla="*/ 2620205 w 4091889"/>
              <a:gd name="connsiteY100" fmla="*/ 146050 h 5623129"/>
              <a:gd name="connsiteX101" fmla="*/ 2013780 w 4091889"/>
              <a:gd name="connsiteY101" fmla="*/ 0 h 5623129"/>
              <a:gd name="connsiteX102" fmla="*/ 1477205 w 4091889"/>
              <a:gd name="connsiteY102" fmla="*/ 133350 h 562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4091889" h="5623129">
                <a:moveTo>
                  <a:pt x="1477205" y="133350"/>
                </a:moveTo>
                <a:cubicBezTo>
                  <a:pt x="1505780" y="274108"/>
                  <a:pt x="1581980" y="405342"/>
                  <a:pt x="1610555" y="546100"/>
                </a:cubicBezTo>
                <a:lnTo>
                  <a:pt x="1632780" y="974725"/>
                </a:lnTo>
                <a:lnTo>
                  <a:pt x="1353380" y="1143000"/>
                </a:lnTo>
                <a:lnTo>
                  <a:pt x="1134305" y="1314450"/>
                </a:lnTo>
                <a:lnTo>
                  <a:pt x="962855" y="1647825"/>
                </a:lnTo>
                <a:lnTo>
                  <a:pt x="753305" y="1638300"/>
                </a:lnTo>
                <a:lnTo>
                  <a:pt x="315155" y="1562100"/>
                </a:lnTo>
                <a:lnTo>
                  <a:pt x="124655" y="1485900"/>
                </a:lnTo>
                <a:lnTo>
                  <a:pt x="38930" y="1762125"/>
                </a:lnTo>
                <a:cubicBezTo>
                  <a:pt x="26230" y="1870075"/>
                  <a:pt x="-5520" y="1861344"/>
                  <a:pt x="830" y="2085975"/>
                </a:cubicBezTo>
                <a:lnTo>
                  <a:pt x="38930" y="2362200"/>
                </a:lnTo>
                <a:lnTo>
                  <a:pt x="134180" y="2628900"/>
                </a:lnTo>
                <a:cubicBezTo>
                  <a:pt x="199664" y="2610247"/>
                  <a:pt x="183394" y="2597943"/>
                  <a:pt x="212762" y="2605087"/>
                </a:cubicBezTo>
                <a:cubicBezTo>
                  <a:pt x="238956" y="2588815"/>
                  <a:pt x="281818" y="2602309"/>
                  <a:pt x="303249" y="2612231"/>
                </a:cubicBezTo>
                <a:cubicBezTo>
                  <a:pt x="324680" y="2622153"/>
                  <a:pt x="337380" y="2543968"/>
                  <a:pt x="353255" y="2571749"/>
                </a:cubicBezTo>
                <a:cubicBezTo>
                  <a:pt x="394927" y="2623342"/>
                  <a:pt x="391355" y="2664619"/>
                  <a:pt x="386593" y="2697956"/>
                </a:cubicBezTo>
                <a:cubicBezTo>
                  <a:pt x="381831" y="2731294"/>
                  <a:pt x="340556" y="2794793"/>
                  <a:pt x="346112" y="2805112"/>
                </a:cubicBezTo>
                <a:cubicBezTo>
                  <a:pt x="351668" y="2815431"/>
                  <a:pt x="396912" y="2738835"/>
                  <a:pt x="417549" y="2743201"/>
                </a:cubicBezTo>
                <a:cubicBezTo>
                  <a:pt x="447712" y="2769792"/>
                  <a:pt x="426678" y="2826544"/>
                  <a:pt x="443743" y="2817019"/>
                </a:cubicBezTo>
                <a:cubicBezTo>
                  <a:pt x="498512" y="2833688"/>
                  <a:pt x="490177" y="2767012"/>
                  <a:pt x="488986" y="2738437"/>
                </a:cubicBezTo>
                <a:cubicBezTo>
                  <a:pt x="487795" y="2709862"/>
                  <a:pt x="447711" y="2674143"/>
                  <a:pt x="443742" y="2640806"/>
                </a:cubicBezTo>
                <a:cubicBezTo>
                  <a:pt x="449299" y="2571750"/>
                  <a:pt x="420724" y="2544366"/>
                  <a:pt x="438980" y="2528888"/>
                </a:cubicBezTo>
                <a:cubicBezTo>
                  <a:pt x="502480" y="2509044"/>
                  <a:pt x="498511" y="2497932"/>
                  <a:pt x="515180" y="2509838"/>
                </a:cubicBezTo>
                <a:cubicBezTo>
                  <a:pt x="576299" y="2509441"/>
                  <a:pt x="490178" y="2626122"/>
                  <a:pt x="500893" y="2626519"/>
                </a:cubicBezTo>
                <a:cubicBezTo>
                  <a:pt x="577490" y="2604691"/>
                  <a:pt x="574711" y="2487214"/>
                  <a:pt x="593761" y="2497930"/>
                </a:cubicBezTo>
                <a:cubicBezTo>
                  <a:pt x="677502" y="2507058"/>
                  <a:pt x="606858" y="2640807"/>
                  <a:pt x="617574" y="2690813"/>
                </a:cubicBezTo>
                <a:cubicBezTo>
                  <a:pt x="628290" y="2740819"/>
                  <a:pt x="648530" y="2791222"/>
                  <a:pt x="662818" y="2819400"/>
                </a:cubicBezTo>
                <a:cubicBezTo>
                  <a:pt x="680281" y="2842419"/>
                  <a:pt x="691791" y="2801144"/>
                  <a:pt x="722350" y="2852738"/>
                </a:cubicBezTo>
                <a:cubicBezTo>
                  <a:pt x="795772" y="2972991"/>
                  <a:pt x="831489" y="3035301"/>
                  <a:pt x="877130" y="3095626"/>
                </a:cubicBezTo>
                <a:cubicBezTo>
                  <a:pt x="972776" y="3177779"/>
                  <a:pt x="978730" y="3105945"/>
                  <a:pt x="931899" y="3043238"/>
                </a:cubicBezTo>
                <a:cubicBezTo>
                  <a:pt x="858875" y="3006725"/>
                  <a:pt x="979524" y="2996803"/>
                  <a:pt x="941424" y="2940844"/>
                </a:cubicBezTo>
                <a:cubicBezTo>
                  <a:pt x="925946" y="2910682"/>
                  <a:pt x="861255" y="2952352"/>
                  <a:pt x="827124" y="2902744"/>
                </a:cubicBezTo>
                <a:cubicBezTo>
                  <a:pt x="792993" y="2869804"/>
                  <a:pt x="769973" y="2805510"/>
                  <a:pt x="748542" y="2743201"/>
                </a:cubicBezTo>
                <a:cubicBezTo>
                  <a:pt x="694964" y="2604295"/>
                  <a:pt x="706474" y="2524521"/>
                  <a:pt x="710443" y="2488406"/>
                </a:cubicBezTo>
                <a:cubicBezTo>
                  <a:pt x="736240" y="2490788"/>
                  <a:pt x="782674" y="2480073"/>
                  <a:pt x="798549" y="2519364"/>
                </a:cubicBezTo>
                <a:cubicBezTo>
                  <a:pt x="791405" y="2631283"/>
                  <a:pt x="792993" y="2727326"/>
                  <a:pt x="819980" y="2719388"/>
                </a:cubicBezTo>
                <a:cubicBezTo>
                  <a:pt x="846967" y="2711450"/>
                  <a:pt x="877131" y="2668190"/>
                  <a:pt x="900943" y="2659856"/>
                </a:cubicBezTo>
                <a:cubicBezTo>
                  <a:pt x="924755" y="2651522"/>
                  <a:pt x="938249" y="2675335"/>
                  <a:pt x="955711" y="2667001"/>
                </a:cubicBezTo>
                <a:lnTo>
                  <a:pt x="1010480" y="2609850"/>
                </a:lnTo>
                <a:cubicBezTo>
                  <a:pt x="1064455" y="2720975"/>
                  <a:pt x="1049374" y="2684462"/>
                  <a:pt x="1134305" y="2790825"/>
                </a:cubicBezTo>
                <a:cubicBezTo>
                  <a:pt x="1276386" y="2933700"/>
                  <a:pt x="1389894" y="3078956"/>
                  <a:pt x="1610556" y="3140868"/>
                </a:cubicBezTo>
                <a:cubicBezTo>
                  <a:pt x="1612540" y="3370262"/>
                  <a:pt x="1620477" y="3730625"/>
                  <a:pt x="1605793" y="3883819"/>
                </a:cubicBezTo>
                <a:cubicBezTo>
                  <a:pt x="1603015" y="4039394"/>
                  <a:pt x="1546262" y="3992959"/>
                  <a:pt x="1551024" y="4090987"/>
                </a:cubicBezTo>
                <a:cubicBezTo>
                  <a:pt x="1556977" y="4181078"/>
                  <a:pt x="1617302" y="4147344"/>
                  <a:pt x="1617699" y="4255294"/>
                </a:cubicBezTo>
                <a:cubicBezTo>
                  <a:pt x="1618096" y="4363244"/>
                  <a:pt x="1625636" y="4684713"/>
                  <a:pt x="1622461" y="4810125"/>
                </a:cubicBezTo>
                <a:lnTo>
                  <a:pt x="1608173" y="5012531"/>
                </a:lnTo>
                <a:cubicBezTo>
                  <a:pt x="1561342" y="5163343"/>
                  <a:pt x="1543087" y="5342731"/>
                  <a:pt x="1460537" y="5481637"/>
                </a:cubicBezTo>
                <a:cubicBezTo>
                  <a:pt x="1626431" y="5572124"/>
                  <a:pt x="1835186" y="5631656"/>
                  <a:pt x="2055849" y="5622131"/>
                </a:cubicBezTo>
                <a:cubicBezTo>
                  <a:pt x="2378906" y="5612606"/>
                  <a:pt x="2568611" y="5505450"/>
                  <a:pt x="2610680" y="5457825"/>
                </a:cubicBezTo>
                <a:cubicBezTo>
                  <a:pt x="2579724" y="5341144"/>
                  <a:pt x="2536861" y="5231606"/>
                  <a:pt x="2505905" y="5114925"/>
                </a:cubicBezTo>
                <a:lnTo>
                  <a:pt x="2479711" y="4998244"/>
                </a:lnTo>
                <a:cubicBezTo>
                  <a:pt x="2480108" y="4897041"/>
                  <a:pt x="2459471" y="4879579"/>
                  <a:pt x="2463043" y="4738688"/>
                </a:cubicBezTo>
                <a:cubicBezTo>
                  <a:pt x="2466615" y="4597797"/>
                  <a:pt x="2466217" y="4278709"/>
                  <a:pt x="2470186" y="4117181"/>
                </a:cubicBezTo>
                <a:cubicBezTo>
                  <a:pt x="2474155" y="3955653"/>
                  <a:pt x="2451534" y="3860007"/>
                  <a:pt x="2465424" y="3767138"/>
                </a:cubicBezTo>
                <a:cubicBezTo>
                  <a:pt x="2472171" y="3520679"/>
                  <a:pt x="2482488" y="3630214"/>
                  <a:pt x="2527336" y="3557587"/>
                </a:cubicBezTo>
                <a:cubicBezTo>
                  <a:pt x="2517415" y="3532584"/>
                  <a:pt x="2513843" y="3475832"/>
                  <a:pt x="2510668" y="3467101"/>
                </a:cubicBezTo>
                <a:cubicBezTo>
                  <a:pt x="2507493" y="3458370"/>
                  <a:pt x="2472963" y="3449638"/>
                  <a:pt x="2470185" y="3431382"/>
                </a:cubicBezTo>
                <a:cubicBezTo>
                  <a:pt x="2453120" y="3341291"/>
                  <a:pt x="2464630" y="3319066"/>
                  <a:pt x="2467805" y="3288506"/>
                </a:cubicBezTo>
                <a:cubicBezTo>
                  <a:pt x="2470980" y="3257946"/>
                  <a:pt x="2491221" y="3275805"/>
                  <a:pt x="2501143" y="3259930"/>
                </a:cubicBezTo>
                <a:cubicBezTo>
                  <a:pt x="2510668" y="3208336"/>
                  <a:pt x="2570596" y="3171428"/>
                  <a:pt x="2551149" y="3255169"/>
                </a:cubicBezTo>
                <a:cubicBezTo>
                  <a:pt x="2550752" y="3293666"/>
                  <a:pt x="2563452" y="3363516"/>
                  <a:pt x="2577343" y="3390900"/>
                </a:cubicBezTo>
                <a:cubicBezTo>
                  <a:pt x="2591234" y="3418284"/>
                  <a:pt x="2624968" y="3440906"/>
                  <a:pt x="2624968" y="3421856"/>
                </a:cubicBezTo>
                <a:cubicBezTo>
                  <a:pt x="2598774" y="3356768"/>
                  <a:pt x="2555911" y="3296443"/>
                  <a:pt x="2577343" y="3224212"/>
                </a:cubicBezTo>
                <a:cubicBezTo>
                  <a:pt x="2586074" y="3170237"/>
                  <a:pt x="2626952" y="3063081"/>
                  <a:pt x="2686880" y="3019425"/>
                </a:cubicBezTo>
                <a:cubicBezTo>
                  <a:pt x="2725377" y="2947194"/>
                  <a:pt x="2686086" y="2881710"/>
                  <a:pt x="2686880" y="2695575"/>
                </a:cubicBezTo>
                <a:cubicBezTo>
                  <a:pt x="2759508" y="2857103"/>
                  <a:pt x="2757921" y="2919810"/>
                  <a:pt x="2748793" y="2993232"/>
                </a:cubicBezTo>
                <a:cubicBezTo>
                  <a:pt x="2806340" y="2954735"/>
                  <a:pt x="2938895" y="2798763"/>
                  <a:pt x="3003586" y="2724150"/>
                </a:cubicBezTo>
                <a:lnTo>
                  <a:pt x="3172655" y="2466975"/>
                </a:lnTo>
                <a:cubicBezTo>
                  <a:pt x="3487773" y="2464594"/>
                  <a:pt x="3693356" y="2545556"/>
                  <a:pt x="3951324" y="2616994"/>
                </a:cubicBezTo>
                <a:cubicBezTo>
                  <a:pt x="4035858" y="2484835"/>
                  <a:pt x="4092215" y="2194719"/>
                  <a:pt x="4091818" y="2007394"/>
                </a:cubicBezTo>
                <a:cubicBezTo>
                  <a:pt x="4093802" y="1831975"/>
                  <a:pt x="4054908" y="1670049"/>
                  <a:pt x="3951324" y="1485900"/>
                </a:cubicBezTo>
                <a:cubicBezTo>
                  <a:pt x="3714786" y="1542257"/>
                  <a:pt x="3535399" y="1646238"/>
                  <a:pt x="3244092" y="1626395"/>
                </a:cubicBezTo>
                <a:cubicBezTo>
                  <a:pt x="3196466" y="1613694"/>
                  <a:pt x="3229805" y="1577182"/>
                  <a:pt x="3222661" y="1552575"/>
                </a:cubicBezTo>
                <a:lnTo>
                  <a:pt x="3636999" y="1466850"/>
                </a:lnTo>
                <a:lnTo>
                  <a:pt x="3248855" y="1466850"/>
                </a:lnTo>
                <a:lnTo>
                  <a:pt x="3296480" y="1321593"/>
                </a:lnTo>
                <a:cubicBezTo>
                  <a:pt x="3379824" y="1292224"/>
                  <a:pt x="3446499" y="1265238"/>
                  <a:pt x="3529843" y="1235869"/>
                </a:cubicBezTo>
                <a:lnTo>
                  <a:pt x="3858455" y="1104900"/>
                </a:lnTo>
                <a:cubicBezTo>
                  <a:pt x="3666368" y="1148556"/>
                  <a:pt x="3488567" y="1182688"/>
                  <a:pt x="3282193" y="1235869"/>
                </a:cubicBezTo>
                <a:cubicBezTo>
                  <a:pt x="3232187" y="1247775"/>
                  <a:pt x="3215518" y="1197769"/>
                  <a:pt x="3182180" y="1178719"/>
                </a:cubicBezTo>
                <a:cubicBezTo>
                  <a:pt x="3200436" y="1081088"/>
                  <a:pt x="3228218" y="1073944"/>
                  <a:pt x="3263143" y="1023938"/>
                </a:cubicBezTo>
                <a:lnTo>
                  <a:pt x="3591755" y="971550"/>
                </a:lnTo>
                <a:cubicBezTo>
                  <a:pt x="3450467" y="961231"/>
                  <a:pt x="3313943" y="984251"/>
                  <a:pt x="3172655" y="952500"/>
                </a:cubicBezTo>
                <a:cubicBezTo>
                  <a:pt x="3145668" y="909637"/>
                  <a:pt x="3144874" y="869156"/>
                  <a:pt x="3158368" y="816769"/>
                </a:cubicBezTo>
                <a:lnTo>
                  <a:pt x="3229805" y="647700"/>
                </a:lnTo>
                <a:lnTo>
                  <a:pt x="3060736" y="933450"/>
                </a:lnTo>
                <a:lnTo>
                  <a:pt x="2927387" y="947738"/>
                </a:lnTo>
                <a:lnTo>
                  <a:pt x="2979774" y="735806"/>
                </a:lnTo>
                <a:cubicBezTo>
                  <a:pt x="2967074" y="728662"/>
                  <a:pt x="2911115" y="912416"/>
                  <a:pt x="2884524" y="950119"/>
                </a:cubicBezTo>
                <a:cubicBezTo>
                  <a:pt x="2857933" y="987822"/>
                  <a:pt x="2842058" y="959644"/>
                  <a:pt x="2836899" y="954881"/>
                </a:cubicBezTo>
                <a:cubicBezTo>
                  <a:pt x="2842455" y="927893"/>
                  <a:pt x="2845630" y="917575"/>
                  <a:pt x="2836898" y="881062"/>
                </a:cubicBezTo>
                <a:cubicBezTo>
                  <a:pt x="2785304" y="863600"/>
                  <a:pt x="2767048" y="874712"/>
                  <a:pt x="2732123" y="871537"/>
                </a:cubicBezTo>
                <a:cubicBezTo>
                  <a:pt x="2731329" y="803275"/>
                  <a:pt x="2732918" y="749299"/>
                  <a:pt x="2744030" y="669131"/>
                </a:cubicBezTo>
                <a:cubicBezTo>
                  <a:pt x="2701168" y="731837"/>
                  <a:pt x="2698787" y="799307"/>
                  <a:pt x="2665449" y="864394"/>
                </a:cubicBezTo>
                <a:lnTo>
                  <a:pt x="2534480" y="914400"/>
                </a:lnTo>
                <a:lnTo>
                  <a:pt x="2486855" y="847725"/>
                </a:lnTo>
                <a:lnTo>
                  <a:pt x="2470980" y="739775"/>
                </a:lnTo>
                <a:cubicBezTo>
                  <a:pt x="2469393" y="687388"/>
                  <a:pt x="2541888" y="603779"/>
                  <a:pt x="2544005" y="533400"/>
                </a:cubicBezTo>
                <a:cubicBezTo>
                  <a:pt x="2552472" y="491596"/>
                  <a:pt x="2507493" y="425450"/>
                  <a:pt x="2524955" y="358775"/>
                </a:cubicBezTo>
                <a:lnTo>
                  <a:pt x="2620205" y="146050"/>
                </a:lnTo>
                <a:cubicBezTo>
                  <a:pt x="2504847" y="88900"/>
                  <a:pt x="2357738" y="0"/>
                  <a:pt x="2013780" y="0"/>
                </a:cubicBezTo>
                <a:cubicBezTo>
                  <a:pt x="1771422" y="12700"/>
                  <a:pt x="1643363" y="66675"/>
                  <a:pt x="1477205" y="133350"/>
                </a:cubicBez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pt-BR" dirty="0"/>
          </a:p>
        </p:txBody>
      </p:sp>
      <p:pic>
        <p:nvPicPr>
          <p:cNvPr id="5" name="Imagem 4" descr="Forma&#10;&#10;Descrição gerada automaticamente com confiança média">
            <a:extLst>
              <a:ext uri="{FF2B5EF4-FFF2-40B4-BE49-F238E27FC236}">
                <a16:creationId xmlns:a16="http://schemas.microsoft.com/office/drawing/2014/main" id="{F7D11EBC-6F73-333E-25A4-5B528923550A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186" y="101147"/>
            <a:ext cx="994028" cy="1362529"/>
          </a:xfrm>
          <a:prstGeom prst="rect">
            <a:avLst/>
          </a:prstGeom>
        </p:spPr>
      </p:pic>
      <p:grpSp>
        <p:nvGrpSpPr>
          <p:cNvPr id="6" name="Agrupar 5">
            <a:extLst>
              <a:ext uri="{FF2B5EF4-FFF2-40B4-BE49-F238E27FC236}">
                <a16:creationId xmlns:a16="http://schemas.microsoft.com/office/drawing/2014/main" id="{74FA62AB-D240-5BD2-CEBD-DE44245B16EA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8" name="Imagem 7" descr="Logotipo&#10;&#10;O conteúdo gerado por IA pode estar incorreto.">
              <a:extLst>
                <a:ext uri="{FF2B5EF4-FFF2-40B4-BE49-F238E27FC236}">
                  <a16:creationId xmlns:a16="http://schemas.microsoft.com/office/drawing/2014/main" id="{E9FBB744-54C7-9461-E109-47C03C9C316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9" name="Imagem 8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C650093E-7AAB-E221-0D36-8B0774BD92C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7" name="Imagem 6" descr="Ícone&#10;&#10;O conteúdo gerado por IA pode estar incorreto.">
            <a:extLst>
              <a:ext uri="{FF2B5EF4-FFF2-40B4-BE49-F238E27FC236}">
                <a16:creationId xmlns:a16="http://schemas.microsoft.com/office/drawing/2014/main" id="{F158C464-A7FF-C51D-F289-33C5D3456FF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582349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Roxo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9400D3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9" name="Forma Livre: Forma 8">
            <a:extLst>
              <a:ext uri="{FF2B5EF4-FFF2-40B4-BE49-F238E27FC236}">
                <a16:creationId xmlns:a16="http://schemas.microsoft.com/office/drawing/2014/main" id="{6665B865-AF9D-8D79-37F4-99F71889D9B5}"/>
              </a:ext>
            </a:extLst>
          </p:cNvPr>
          <p:cNvSpPr>
            <a:spLocks/>
          </p:cNvSpPr>
          <p:nvPr userDrawn="1"/>
        </p:nvSpPr>
        <p:spPr>
          <a:xfrm>
            <a:off x="91489" y="106499"/>
            <a:ext cx="985421" cy="1354179"/>
          </a:xfrm>
          <a:custGeom>
            <a:avLst/>
            <a:gdLst>
              <a:gd name="connsiteX0" fmla="*/ 1543050 w 3952875"/>
              <a:gd name="connsiteY0" fmla="*/ 0 h 5372100"/>
              <a:gd name="connsiteX1" fmla="*/ 1666875 w 3952875"/>
              <a:gd name="connsiteY1" fmla="*/ 885825 h 5372100"/>
              <a:gd name="connsiteX2" fmla="*/ 1352550 w 3952875"/>
              <a:gd name="connsiteY2" fmla="*/ 1009650 h 5372100"/>
              <a:gd name="connsiteX3" fmla="*/ 1133475 w 3952875"/>
              <a:gd name="connsiteY3" fmla="*/ 1181100 h 5372100"/>
              <a:gd name="connsiteX4" fmla="*/ 962025 w 3952875"/>
              <a:gd name="connsiteY4" fmla="*/ 1514475 h 5372100"/>
              <a:gd name="connsiteX5" fmla="*/ 752475 w 3952875"/>
              <a:gd name="connsiteY5" fmla="*/ 1504950 h 5372100"/>
              <a:gd name="connsiteX6" fmla="*/ 314325 w 3952875"/>
              <a:gd name="connsiteY6" fmla="*/ 1428750 h 5372100"/>
              <a:gd name="connsiteX7" fmla="*/ 123825 w 3952875"/>
              <a:gd name="connsiteY7" fmla="*/ 1352550 h 5372100"/>
              <a:gd name="connsiteX8" fmla="*/ 38100 w 3952875"/>
              <a:gd name="connsiteY8" fmla="*/ 1628775 h 5372100"/>
              <a:gd name="connsiteX9" fmla="*/ 0 w 3952875"/>
              <a:gd name="connsiteY9" fmla="*/ 1952625 h 5372100"/>
              <a:gd name="connsiteX10" fmla="*/ 38100 w 3952875"/>
              <a:gd name="connsiteY10" fmla="*/ 2228850 h 5372100"/>
              <a:gd name="connsiteX11" fmla="*/ 133350 w 3952875"/>
              <a:gd name="connsiteY11" fmla="*/ 2495550 h 5372100"/>
              <a:gd name="connsiteX12" fmla="*/ 971550 w 3952875"/>
              <a:gd name="connsiteY12" fmla="*/ 2324100 h 5372100"/>
              <a:gd name="connsiteX13" fmla="*/ 1133475 w 3952875"/>
              <a:gd name="connsiteY13" fmla="*/ 2657475 h 5372100"/>
              <a:gd name="connsiteX14" fmla="*/ 1638300 w 3952875"/>
              <a:gd name="connsiteY14" fmla="*/ 3038475 h 5372100"/>
              <a:gd name="connsiteX15" fmla="*/ 1600200 w 3952875"/>
              <a:gd name="connsiteY15" fmla="*/ 4895850 h 5372100"/>
              <a:gd name="connsiteX16" fmla="*/ 1476375 w 3952875"/>
              <a:gd name="connsiteY16" fmla="*/ 5372100 h 5372100"/>
              <a:gd name="connsiteX17" fmla="*/ 2609850 w 3952875"/>
              <a:gd name="connsiteY17" fmla="*/ 5324475 h 5372100"/>
              <a:gd name="connsiteX18" fmla="*/ 2447925 w 3952875"/>
              <a:gd name="connsiteY18" fmla="*/ 4829175 h 5372100"/>
              <a:gd name="connsiteX19" fmla="*/ 2476500 w 3952875"/>
              <a:gd name="connsiteY19" fmla="*/ 3038475 h 5372100"/>
              <a:gd name="connsiteX20" fmla="*/ 3171825 w 3952875"/>
              <a:gd name="connsiteY20" fmla="*/ 2333625 h 5372100"/>
              <a:gd name="connsiteX21" fmla="*/ 3952875 w 3952875"/>
              <a:gd name="connsiteY21" fmla="*/ 2476500 h 5372100"/>
              <a:gd name="connsiteX22" fmla="*/ 3952875 w 3952875"/>
              <a:gd name="connsiteY22" fmla="*/ 1323975 h 5372100"/>
              <a:gd name="connsiteX23" fmla="*/ 3209925 w 3952875"/>
              <a:gd name="connsiteY23" fmla="*/ 1476375 h 5372100"/>
              <a:gd name="connsiteX24" fmla="*/ 3209925 w 3952875"/>
              <a:gd name="connsiteY24" fmla="*/ 1390650 h 5372100"/>
              <a:gd name="connsiteX25" fmla="*/ 3629025 w 3952875"/>
              <a:gd name="connsiteY25" fmla="*/ 1343025 h 5372100"/>
              <a:gd name="connsiteX26" fmla="*/ 3228975 w 3952875"/>
              <a:gd name="connsiteY26" fmla="*/ 1333500 h 5372100"/>
              <a:gd name="connsiteX27" fmla="*/ 3276600 w 3952875"/>
              <a:gd name="connsiteY27" fmla="*/ 1171575 h 5372100"/>
              <a:gd name="connsiteX28" fmla="*/ 3857625 w 3952875"/>
              <a:gd name="connsiteY28" fmla="*/ 971550 h 5372100"/>
              <a:gd name="connsiteX29" fmla="*/ 3248025 w 3952875"/>
              <a:gd name="connsiteY29" fmla="*/ 1114425 h 5372100"/>
              <a:gd name="connsiteX30" fmla="*/ 3124200 w 3952875"/>
              <a:gd name="connsiteY30" fmla="*/ 1028700 h 5372100"/>
              <a:gd name="connsiteX31" fmla="*/ 3286125 w 3952875"/>
              <a:gd name="connsiteY31" fmla="*/ 866775 h 5372100"/>
              <a:gd name="connsiteX32" fmla="*/ 3600450 w 3952875"/>
              <a:gd name="connsiteY32" fmla="*/ 838200 h 5372100"/>
              <a:gd name="connsiteX33" fmla="*/ 3133725 w 3952875"/>
              <a:gd name="connsiteY33" fmla="*/ 847725 h 5372100"/>
              <a:gd name="connsiteX34" fmla="*/ 3228975 w 3952875"/>
              <a:gd name="connsiteY34" fmla="*/ 514350 h 5372100"/>
              <a:gd name="connsiteX35" fmla="*/ 3067050 w 3952875"/>
              <a:gd name="connsiteY35" fmla="*/ 819150 h 5372100"/>
              <a:gd name="connsiteX36" fmla="*/ 2943225 w 3952875"/>
              <a:gd name="connsiteY36" fmla="*/ 819150 h 5372100"/>
              <a:gd name="connsiteX37" fmla="*/ 2990850 w 3952875"/>
              <a:gd name="connsiteY37" fmla="*/ 609600 h 5372100"/>
              <a:gd name="connsiteX38" fmla="*/ 2819400 w 3952875"/>
              <a:gd name="connsiteY38" fmla="*/ 828675 h 5372100"/>
              <a:gd name="connsiteX39" fmla="*/ 2819400 w 3952875"/>
              <a:gd name="connsiteY39" fmla="*/ 752475 h 5372100"/>
              <a:gd name="connsiteX40" fmla="*/ 2743200 w 3952875"/>
              <a:gd name="connsiteY40" fmla="*/ 742950 h 5372100"/>
              <a:gd name="connsiteX41" fmla="*/ 2733675 w 3952875"/>
              <a:gd name="connsiteY41" fmla="*/ 504825 h 5372100"/>
              <a:gd name="connsiteX42" fmla="*/ 2657475 w 3952875"/>
              <a:gd name="connsiteY42" fmla="*/ 752475 h 5372100"/>
              <a:gd name="connsiteX43" fmla="*/ 2533650 w 3952875"/>
              <a:gd name="connsiteY43" fmla="*/ 781050 h 5372100"/>
              <a:gd name="connsiteX44" fmla="*/ 2486025 w 3952875"/>
              <a:gd name="connsiteY44" fmla="*/ 714375 h 5372100"/>
              <a:gd name="connsiteX45" fmla="*/ 2457450 w 3952875"/>
              <a:gd name="connsiteY45" fmla="*/ 533400 h 5372100"/>
              <a:gd name="connsiteX46" fmla="*/ 2581275 w 3952875"/>
              <a:gd name="connsiteY46" fmla="*/ 0 h 5372100"/>
              <a:gd name="connsiteX47" fmla="*/ 1543050 w 3952875"/>
              <a:gd name="connsiteY47" fmla="*/ 0 h 537210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66875 w 3952875"/>
              <a:gd name="connsiteY2" fmla="*/ 101917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08250 w 3952875"/>
              <a:gd name="connsiteY47" fmla="*/ 415925 h 5505450"/>
              <a:gd name="connsiteX48" fmla="*/ 2581275 w 3952875"/>
              <a:gd name="connsiteY48" fmla="*/ 133350 h 5505450"/>
              <a:gd name="connsiteX49" fmla="*/ 2012950 w 3952875"/>
              <a:gd name="connsiteY49" fmla="*/ 0 h 5505450"/>
              <a:gd name="connsiteX50" fmla="*/ 1476375 w 3952875"/>
              <a:gd name="connsiteY50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69131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71788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59906 w 3952875"/>
              <a:gd name="connsiteY36" fmla="*/ 93345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33737 w 3952875"/>
              <a:gd name="connsiteY24" fmla="*/ 1652588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0494 w 3952875"/>
              <a:gd name="connsiteY23" fmla="*/ 1485900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4090999"/>
              <a:gd name="connsiteY0" fmla="*/ 133350 h 5505450"/>
              <a:gd name="connsiteX1" fmla="*/ 1609725 w 4090999"/>
              <a:gd name="connsiteY1" fmla="*/ 546100 h 5505450"/>
              <a:gd name="connsiteX2" fmla="*/ 1631950 w 4090999"/>
              <a:gd name="connsiteY2" fmla="*/ 974725 h 5505450"/>
              <a:gd name="connsiteX3" fmla="*/ 1352550 w 4090999"/>
              <a:gd name="connsiteY3" fmla="*/ 1143000 h 5505450"/>
              <a:gd name="connsiteX4" fmla="*/ 1133475 w 4090999"/>
              <a:gd name="connsiteY4" fmla="*/ 1314450 h 5505450"/>
              <a:gd name="connsiteX5" fmla="*/ 962025 w 4090999"/>
              <a:gd name="connsiteY5" fmla="*/ 1647825 h 5505450"/>
              <a:gd name="connsiteX6" fmla="*/ 752475 w 4090999"/>
              <a:gd name="connsiteY6" fmla="*/ 1638300 h 5505450"/>
              <a:gd name="connsiteX7" fmla="*/ 314325 w 4090999"/>
              <a:gd name="connsiteY7" fmla="*/ 1562100 h 5505450"/>
              <a:gd name="connsiteX8" fmla="*/ 123825 w 4090999"/>
              <a:gd name="connsiteY8" fmla="*/ 1485900 h 5505450"/>
              <a:gd name="connsiteX9" fmla="*/ 38100 w 4090999"/>
              <a:gd name="connsiteY9" fmla="*/ 1762125 h 5505450"/>
              <a:gd name="connsiteX10" fmla="*/ 0 w 4090999"/>
              <a:gd name="connsiteY10" fmla="*/ 2085975 h 5505450"/>
              <a:gd name="connsiteX11" fmla="*/ 38100 w 4090999"/>
              <a:gd name="connsiteY11" fmla="*/ 2362200 h 5505450"/>
              <a:gd name="connsiteX12" fmla="*/ 133350 w 4090999"/>
              <a:gd name="connsiteY12" fmla="*/ 2628900 h 5505450"/>
              <a:gd name="connsiteX13" fmla="*/ 971550 w 4090999"/>
              <a:gd name="connsiteY13" fmla="*/ 2457450 h 5505450"/>
              <a:gd name="connsiteX14" fmla="*/ 1133475 w 4090999"/>
              <a:gd name="connsiteY14" fmla="*/ 2790825 h 5505450"/>
              <a:gd name="connsiteX15" fmla="*/ 1638300 w 4090999"/>
              <a:gd name="connsiteY15" fmla="*/ 3171825 h 5505450"/>
              <a:gd name="connsiteX16" fmla="*/ 1600200 w 4090999"/>
              <a:gd name="connsiteY16" fmla="*/ 5029200 h 5505450"/>
              <a:gd name="connsiteX17" fmla="*/ 1476375 w 4090999"/>
              <a:gd name="connsiteY17" fmla="*/ 5505450 h 5505450"/>
              <a:gd name="connsiteX18" fmla="*/ 2609850 w 4090999"/>
              <a:gd name="connsiteY18" fmla="*/ 5457825 h 5505450"/>
              <a:gd name="connsiteX19" fmla="*/ 2447925 w 4090999"/>
              <a:gd name="connsiteY19" fmla="*/ 4962525 h 5505450"/>
              <a:gd name="connsiteX20" fmla="*/ 2476500 w 4090999"/>
              <a:gd name="connsiteY20" fmla="*/ 3171825 h 5505450"/>
              <a:gd name="connsiteX21" fmla="*/ 3171825 w 4090999"/>
              <a:gd name="connsiteY21" fmla="*/ 2466975 h 5505450"/>
              <a:gd name="connsiteX22" fmla="*/ 3952875 w 4090999"/>
              <a:gd name="connsiteY22" fmla="*/ 2609850 h 5505450"/>
              <a:gd name="connsiteX23" fmla="*/ 4090988 w 4090999"/>
              <a:gd name="connsiteY23" fmla="*/ 2007394 h 5505450"/>
              <a:gd name="connsiteX24" fmla="*/ 3950494 w 4090999"/>
              <a:gd name="connsiteY24" fmla="*/ 1485900 h 5505450"/>
              <a:gd name="connsiteX25" fmla="*/ 3243262 w 4090999"/>
              <a:gd name="connsiteY25" fmla="*/ 1626395 h 5505450"/>
              <a:gd name="connsiteX26" fmla="*/ 3221831 w 4090999"/>
              <a:gd name="connsiteY26" fmla="*/ 1552575 h 5505450"/>
              <a:gd name="connsiteX27" fmla="*/ 3636169 w 4090999"/>
              <a:gd name="connsiteY27" fmla="*/ 1466850 h 5505450"/>
              <a:gd name="connsiteX28" fmla="*/ 3248025 w 4090999"/>
              <a:gd name="connsiteY28" fmla="*/ 1466850 h 5505450"/>
              <a:gd name="connsiteX29" fmla="*/ 3295650 w 4090999"/>
              <a:gd name="connsiteY29" fmla="*/ 1321593 h 5505450"/>
              <a:gd name="connsiteX30" fmla="*/ 3529013 w 4090999"/>
              <a:gd name="connsiteY30" fmla="*/ 1235869 h 5505450"/>
              <a:gd name="connsiteX31" fmla="*/ 3857625 w 4090999"/>
              <a:gd name="connsiteY31" fmla="*/ 1104900 h 5505450"/>
              <a:gd name="connsiteX32" fmla="*/ 3281363 w 4090999"/>
              <a:gd name="connsiteY32" fmla="*/ 1235869 h 5505450"/>
              <a:gd name="connsiteX33" fmla="*/ 3181350 w 4090999"/>
              <a:gd name="connsiteY33" fmla="*/ 1178719 h 5505450"/>
              <a:gd name="connsiteX34" fmla="*/ 3262313 w 4090999"/>
              <a:gd name="connsiteY34" fmla="*/ 1023938 h 5505450"/>
              <a:gd name="connsiteX35" fmla="*/ 3590925 w 4090999"/>
              <a:gd name="connsiteY35" fmla="*/ 971550 h 5505450"/>
              <a:gd name="connsiteX36" fmla="*/ 3171825 w 4090999"/>
              <a:gd name="connsiteY36" fmla="*/ 952500 h 5505450"/>
              <a:gd name="connsiteX37" fmla="*/ 3157538 w 4090999"/>
              <a:gd name="connsiteY37" fmla="*/ 816769 h 5505450"/>
              <a:gd name="connsiteX38" fmla="*/ 3228975 w 4090999"/>
              <a:gd name="connsiteY38" fmla="*/ 647700 h 5505450"/>
              <a:gd name="connsiteX39" fmla="*/ 3059906 w 4090999"/>
              <a:gd name="connsiteY39" fmla="*/ 933450 h 5505450"/>
              <a:gd name="connsiteX40" fmla="*/ 2926557 w 4090999"/>
              <a:gd name="connsiteY40" fmla="*/ 947738 h 5505450"/>
              <a:gd name="connsiteX41" fmla="*/ 2978944 w 4090999"/>
              <a:gd name="connsiteY41" fmla="*/ 735806 h 5505450"/>
              <a:gd name="connsiteX42" fmla="*/ 2883694 w 4090999"/>
              <a:gd name="connsiteY42" fmla="*/ 950119 h 5505450"/>
              <a:gd name="connsiteX43" fmla="*/ 2836069 w 4090999"/>
              <a:gd name="connsiteY43" fmla="*/ 954881 h 5505450"/>
              <a:gd name="connsiteX44" fmla="*/ 2836068 w 4090999"/>
              <a:gd name="connsiteY44" fmla="*/ 881062 h 5505450"/>
              <a:gd name="connsiteX45" fmla="*/ 2731293 w 4090999"/>
              <a:gd name="connsiteY45" fmla="*/ 871537 h 5505450"/>
              <a:gd name="connsiteX46" fmla="*/ 2743200 w 4090999"/>
              <a:gd name="connsiteY46" fmla="*/ 669131 h 5505450"/>
              <a:gd name="connsiteX47" fmla="*/ 2664619 w 4090999"/>
              <a:gd name="connsiteY47" fmla="*/ 864394 h 5505450"/>
              <a:gd name="connsiteX48" fmla="*/ 2533650 w 4090999"/>
              <a:gd name="connsiteY48" fmla="*/ 914400 h 5505450"/>
              <a:gd name="connsiteX49" fmla="*/ 2486025 w 4090999"/>
              <a:gd name="connsiteY49" fmla="*/ 847725 h 5505450"/>
              <a:gd name="connsiteX50" fmla="*/ 2470150 w 4090999"/>
              <a:gd name="connsiteY50" fmla="*/ 739775 h 5505450"/>
              <a:gd name="connsiteX51" fmla="*/ 2543175 w 4090999"/>
              <a:gd name="connsiteY51" fmla="*/ 533400 h 5505450"/>
              <a:gd name="connsiteX52" fmla="*/ 2524125 w 4090999"/>
              <a:gd name="connsiteY52" fmla="*/ 358775 h 5505450"/>
              <a:gd name="connsiteX53" fmla="*/ 2619375 w 4090999"/>
              <a:gd name="connsiteY53" fmla="*/ 146050 h 5505450"/>
              <a:gd name="connsiteX54" fmla="*/ 2012950 w 4090999"/>
              <a:gd name="connsiteY54" fmla="*/ 0 h 5505450"/>
              <a:gd name="connsiteX55" fmla="*/ 1476375 w 4090999"/>
              <a:gd name="connsiteY55" fmla="*/ 133350 h 5505450"/>
              <a:gd name="connsiteX0" fmla="*/ 1476375 w 4091095"/>
              <a:gd name="connsiteY0" fmla="*/ 133350 h 5505450"/>
              <a:gd name="connsiteX1" fmla="*/ 1609725 w 4091095"/>
              <a:gd name="connsiteY1" fmla="*/ 546100 h 5505450"/>
              <a:gd name="connsiteX2" fmla="*/ 1631950 w 4091095"/>
              <a:gd name="connsiteY2" fmla="*/ 974725 h 5505450"/>
              <a:gd name="connsiteX3" fmla="*/ 1352550 w 4091095"/>
              <a:gd name="connsiteY3" fmla="*/ 1143000 h 5505450"/>
              <a:gd name="connsiteX4" fmla="*/ 1133475 w 4091095"/>
              <a:gd name="connsiteY4" fmla="*/ 1314450 h 5505450"/>
              <a:gd name="connsiteX5" fmla="*/ 962025 w 4091095"/>
              <a:gd name="connsiteY5" fmla="*/ 1647825 h 5505450"/>
              <a:gd name="connsiteX6" fmla="*/ 752475 w 4091095"/>
              <a:gd name="connsiteY6" fmla="*/ 1638300 h 5505450"/>
              <a:gd name="connsiteX7" fmla="*/ 314325 w 4091095"/>
              <a:gd name="connsiteY7" fmla="*/ 1562100 h 5505450"/>
              <a:gd name="connsiteX8" fmla="*/ 123825 w 4091095"/>
              <a:gd name="connsiteY8" fmla="*/ 1485900 h 5505450"/>
              <a:gd name="connsiteX9" fmla="*/ 38100 w 4091095"/>
              <a:gd name="connsiteY9" fmla="*/ 1762125 h 5505450"/>
              <a:gd name="connsiteX10" fmla="*/ 0 w 4091095"/>
              <a:gd name="connsiteY10" fmla="*/ 2085975 h 5505450"/>
              <a:gd name="connsiteX11" fmla="*/ 38100 w 4091095"/>
              <a:gd name="connsiteY11" fmla="*/ 2362200 h 5505450"/>
              <a:gd name="connsiteX12" fmla="*/ 133350 w 4091095"/>
              <a:gd name="connsiteY12" fmla="*/ 2628900 h 5505450"/>
              <a:gd name="connsiteX13" fmla="*/ 971550 w 4091095"/>
              <a:gd name="connsiteY13" fmla="*/ 2457450 h 5505450"/>
              <a:gd name="connsiteX14" fmla="*/ 1133475 w 4091095"/>
              <a:gd name="connsiteY14" fmla="*/ 2790825 h 5505450"/>
              <a:gd name="connsiteX15" fmla="*/ 1638300 w 4091095"/>
              <a:gd name="connsiteY15" fmla="*/ 3171825 h 5505450"/>
              <a:gd name="connsiteX16" fmla="*/ 1600200 w 4091095"/>
              <a:gd name="connsiteY16" fmla="*/ 5029200 h 5505450"/>
              <a:gd name="connsiteX17" fmla="*/ 1476375 w 4091095"/>
              <a:gd name="connsiteY17" fmla="*/ 5505450 h 5505450"/>
              <a:gd name="connsiteX18" fmla="*/ 2609850 w 4091095"/>
              <a:gd name="connsiteY18" fmla="*/ 5457825 h 5505450"/>
              <a:gd name="connsiteX19" fmla="*/ 2447925 w 4091095"/>
              <a:gd name="connsiteY19" fmla="*/ 4962525 h 5505450"/>
              <a:gd name="connsiteX20" fmla="*/ 2476500 w 4091095"/>
              <a:gd name="connsiteY20" fmla="*/ 3171825 h 5505450"/>
              <a:gd name="connsiteX21" fmla="*/ 3171825 w 4091095"/>
              <a:gd name="connsiteY21" fmla="*/ 2466975 h 5505450"/>
              <a:gd name="connsiteX22" fmla="*/ 3952875 w 4091095"/>
              <a:gd name="connsiteY22" fmla="*/ 2609850 h 5505450"/>
              <a:gd name="connsiteX23" fmla="*/ 4090988 w 4091095"/>
              <a:gd name="connsiteY23" fmla="*/ 2007394 h 5505450"/>
              <a:gd name="connsiteX24" fmla="*/ 3950494 w 4091095"/>
              <a:gd name="connsiteY24" fmla="*/ 1485900 h 5505450"/>
              <a:gd name="connsiteX25" fmla="*/ 3243262 w 4091095"/>
              <a:gd name="connsiteY25" fmla="*/ 1626395 h 5505450"/>
              <a:gd name="connsiteX26" fmla="*/ 3221831 w 4091095"/>
              <a:gd name="connsiteY26" fmla="*/ 1552575 h 5505450"/>
              <a:gd name="connsiteX27" fmla="*/ 3636169 w 4091095"/>
              <a:gd name="connsiteY27" fmla="*/ 1466850 h 5505450"/>
              <a:gd name="connsiteX28" fmla="*/ 3248025 w 4091095"/>
              <a:gd name="connsiteY28" fmla="*/ 1466850 h 5505450"/>
              <a:gd name="connsiteX29" fmla="*/ 3295650 w 4091095"/>
              <a:gd name="connsiteY29" fmla="*/ 1321593 h 5505450"/>
              <a:gd name="connsiteX30" fmla="*/ 3529013 w 4091095"/>
              <a:gd name="connsiteY30" fmla="*/ 1235869 h 5505450"/>
              <a:gd name="connsiteX31" fmla="*/ 3857625 w 4091095"/>
              <a:gd name="connsiteY31" fmla="*/ 1104900 h 5505450"/>
              <a:gd name="connsiteX32" fmla="*/ 3281363 w 4091095"/>
              <a:gd name="connsiteY32" fmla="*/ 1235869 h 5505450"/>
              <a:gd name="connsiteX33" fmla="*/ 3181350 w 4091095"/>
              <a:gd name="connsiteY33" fmla="*/ 1178719 h 5505450"/>
              <a:gd name="connsiteX34" fmla="*/ 3262313 w 4091095"/>
              <a:gd name="connsiteY34" fmla="*/ 1023938 h 5505450"/>
              <a:gd name="connsiteX35" fmla="*/ 3590925 w 4091095"/>
              <a:gd name="connsiteY35" fmla="*/ 971550 h 5505450"/>
              <a:gd name="connsiteX36" fmla="*/ 3171825 w 4091095"/>
              <a:gd name="connsiteY36" fmla="*/ 952500 h 5505450"/>
              <a:gd name="connsiteX37" fmla="*/ 3157538 w 4091095"/>
              <a:gd name="connsiteY37" fmla="*/ 816769 h 5505450"/>
              <a:gd name="connsiteX38" fmla="*/ 3228975 w 4091095"/>
              <a:gd name="connsiteY38" fmla="*/ 647700 h 5505450"/>
              <a:gd name="connsiteX39" fmla="*/ 3059906 w 4091095"/>
              <a:gd name="connsiteY39" fmla="*/ 933450 h 5505450"/>
              <a:gd name="connsiteX40" fmla="*/ 2926557 w 4091095"/>
              <a:gd name="connsiteY40" fmla="*/ 947738 h 5505450"/>
              <a:gd name="connsiteX41" fmla="*/ 2978944 w 4091095"/>
              <a:gd name="connsiteY41" fmla="*/ 735806 h 5505450"/>
              <a:gd name="connsiteX42" fmla="*/ 2883694 w 4091095"/>
              <a:gd name="connsiteY42" fmla="*/ 950119 h 5505450"/>
              <a:gd name="connsiteX43" fmla="*/ 2836069 w 4091095"/>
              <a:gd name="connsiteY43" fmla="*/ 954881 h 5505450"/>
              <a:gd name="connsiteX44" fmla="*/ 2836068 w 4091095"/>
              <a:gd name="connsiteY44" fmla="*/ 881062 h 5505450"/>
              <a:gd name="connsiteX45" fmla="*/ 2731293 w 4091095"/>
              <a:gd name="connsiteY45" fmla="*/ 871537 h 5505450"/>
              <a:gd name="connsiteX46" fmla="*/ 2743200 w 4091095"/>
              <a:gd name="connsiteY46" fmla="*/ 669131 h 5505450"/>
              <a:gd name="connsiteX47" fmla="*/ 2664619 w 4091095"/>
              <a:gd name="connsiteY47" fmla="*/ 864394 h 5505450"/>
              <a:gd name="connsiteX48" fmla="*/ 2533650 w 4091095"/>
              <a:gd name="connsiteY48" fmla="*/ 914400 h 5505450"/>
              <a:gd name="connsiteX49" fmla="*/ 2486025 w 4091095"/>
              <a:gd name="connsiteY49" fmla="*/ 847725 h 5505450"/>
              <a:gd name="connsiteX50" fmla="*/ 2470150 w 4091095"/>
              <a:gd name="connsiteY50" fmla="*/ 739775 h 5505450"/>
              <a:gd name="connsiteX51" fmla="*/ 2543175 w 4091095"/>
              <a:gd name="connsiteY51" fmla="*/ 533400 h 5505450"/>
              <a:gd name="connsiteX52" fmla="*/ 2524125 w 4091095"/>
              <a:gd name="connsiteY52" fmla="*/ 358775 h 5505450"/>
              <a:gd name="connsiteX53" fmla="*/ 2619375 w 4091095"/>
              <a:gd name="connsiteY53" fmla="*/ 146050 h 5505450"/>
              <a:gd name="connsiteX54" fmla="*/ 2012950 w 4091095"/>
              <a:gd name="connsiteY54" fmla="*/ 0 h 5505450"/>
              <a:gd name="connsiteX55" fmla="*/ 1476375 w 4091095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0494 w 4091059"/>
              <a:gd name="connsiteY22" fmla="*/ 2616994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002756 w 4091059"/>
              <a:gd name="connsiteY21" fmla="*/ 2724150 h 5505450"/>
              <a:gd name="connsiteX22" fmla="*/ 3171825 w 4091059"/>
              <a:gd name="connsiteY22" fmla="*/ 2466975 h 5505450"/>
              <a:gd name="connsiteX23" fmla="*/ 3950494 w 4091059"/>
              <a:gd name="connsiteY23" fmla="*/ 2616994 h 5505450"/>
              <a:gd name="connsiteX24" fmla="*/ 4090988 w 4091059"/>
              <a:gd name="connsiteY24" fmla="*/ 2007394 h 5505450"/>
              <a:gd name="connsiteX25" fmla="*/ 3950494 w 4091059"/>
              <a:gd name="connsiteY25" fmla="*/ 1485900 h 5505450"/>
              <a:gd name="connsiteX26" fmla="*/ 3243262 w 4091059"/>
              <a:gd name="connsiteY26" fmla="*/ 1626395 h 5505450"/>
              <a:gd name="connsiteX27" fmla="*/ 3221831 w 4091059"/>
              <a:gd name="connsiteY27" fmla="*/ 1552575 h 5505450"/>
              <a:gd name="connsiteX28" fmla="*/ 3636169 w 4091059"/>
              <a:gd name="connsiteY28" fmla="*/ 1466850 h 5505450"/>
              <a:gd name="connsiteX29" fmla="*/ 3248025 w 4091059"/>
              <a:gd name="connsiteY29" fmla="*/ 1466850 h 5505450"/>
              <a:gd name="connsiteX30" fmla="*/ 3295650 w 4091059"/>
              <a:gd name="connsiteY30" fmla="*/ 1321593 h 5505450"/>
              <a:gd name="connsiteX31" fmla="*/ 3529013 w 4091059"/>
              <a:gd name="connsiteY31" fmla="*/ 1235869 h 5505450"/>
              <a:gd name="connsiteX32" fmla="*/ 3857625 w 4091059"/>
              <a:gd name="connsiteY32" fmla="*/ 1104900 h 5505450"/>
              <a:gd name="connsiteX33" fmla="*/ 3281363 w 4091059"/>
              <a:gd name="connsiteY33" fmla="*/ 1235869 h 5505450"/>
              <a:gd name="connsiteX34" fmla="*/ 3181350 w 4091059"/>
              <a:gd name="connsiteY34" fmla="*/ 1178719 h 5505450"/>
              <a:gd name="connsiteX35" fmla="*/ 3262313 w 4091059"/>
              <a:gd name="connsiteY35" fmla="*/ 1023938 h 5505450"/>
              <a:gd name="connsiteX36" fmla="*/ 3590925 w 4091059"/>
              <a:gd name="connsiteY36" fmla="*/ 971550 h 5505450"/>
              <a:gd name="connsiteX37" fmla="*/ 3171825 w 4091059"/>
              <a:gd name="connsiteY37" fmla="*/ 952500 h 5505450"/>
              <a:gd name="connsiteX38" fmla="*/ 3157538 w 4091059"/>
              <a:gd name="connsiteY38" fmla="*/ 816769 h 5505450"/>
              <a:gd name="connsiteX39" fmla="*/ 3228975 w 4091059"/>
              <a:gd name="connsiteY39" fmla="*/ 647700 h 5505450"/>
              <a:gd name="connsiteX40" fmla="*/ 3059906 w 4091059"/>
              <a:gd name="connsiteY40" fmla="*/ 933450 h 5505450"/>
              <a:gd name="connsiteX41" fmla="*/ 2926557 w 4091059"/>
              <a:gd name="connsiteY41" fmla="*/ 947738 h 5505450"/>
              <a:gd name="connsiteX42" fmla="*/ 2978944 w 4091059"/>
              <a:gd name="connsiteY42" fmla="*/ 735806 h 5505450"/>
              <a:gd name="connsiteX43" fmla="*/ 2883694 w 4091059"/>
              <a:gd name="connsiteY43" fmla="*/ 950119 h 5505450"/>
              <a:gd name="connsiteX44" fmla="*/ 2836069 w 4091059"/>
              <a:gd name="connsiteY44" fmla="*/ 954881 h 5505450"/>
              <a:gd name="connsiteX45" fmla="*/ 2836068 w 4091059"/>
              <a:gd name="connsiteY45" fmla="*/ 881062 h 5505450"/>
              <a:gd name="connsiteX46" fmla="*/ 2731293 w 4091059"/>
              <a:gd name="connsiteY46" fmla="*/ 871537 h 5505450"/>
              <a:gd name="connsiteX47" fmla="*/ 2743200 w 4091059"/>
              <a:gd name="connsiteY47" fmla="*/ 669131 h 5505450"/>
              <a:gd name="connsiteX48" fmla="*/ 2664619 w 4091059"/>
              <a:gd name="connsiteY48" fmla="*/ 864394 h 5505450"/>
              <a:gd name="connsiteX49" fmla="*/ 2533650 w 4091059"/>
              <a:gd name="connsiteY49" fmla="*/ 914400 h 5505450"/>
              <a:gd name="connsiteX50" fmla="*/ 2486025 w 4091059"/>
              <a:gd name="connsiteY50" fmla="*/ 847725 h 5505450"/>
              <a:gd name="connsiteX51" fmla="*/ 2470150 w 4091059"/>
              <a:gd name="connsiteY51" fmla="*/ 739775 h 5505450"/>
              <a:gd name="connsiteX52" fmla="*/ 2543175 w 4091059"/>
              <a:gd name="connsiteY52" fmla="*/ 533400 h 5505450"/>
              <a:gd name="connsiteX53" fmla="*/ 2524125 w 4091059"/>
              <a:gd name="connsiteY53" fmla="*/ 358775 h 5505450"/>
              <a:gd name="connsiteX54" fmla="*/ 2619375 w 4091059"/>
              <a:gd name="connsiteY54" fmla="*/ 146050 h 5505450"/>
              <a:gd name="connsiteX55" fmla="*/ 2012950 w 4091059"/>
              <a:gd name="connsiteY55" fmla="*/ 0 h 5505450"/>
              <a:gd name="connsiteX56" fmla="*/ 1476375 w 4091059"/>
              <a:gd name="connsiteY5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812256 w 4091059"/>
              <a:gd name="connsiteY21" fmla="*/ 2940844 h 5505450"/>
              <a:gd name="connsiteX22" fmla="*/ 3002756 w 4091059"/>
              <a:gd name="connsiteY22" fmla="*/ 2724150 h 5505450"/>
              <a:gd name="connsiteX23" fmla="*/ 3171825 w 4091059"/>
              <a:gd name="connsiteY23" fmla="*/ 2466975 h 5505450"/>
              <a:gd name="connsiteX24" fmla="*/ 3950494 w 4091059"/>
              <a:gd name="connsiteY24" fmla="*/ 2616994 h 5505450"/>
              <a:gd name="connsiteX25" fmla="*/ 4090988 w 4091059"/>
              <a:gd name="connsiteY25" fmla="*/ 2007394 h 5505450"/>
              <a:gd name="connsiteX26" fmla="*/ 3950494 w 4091059"/>
              <a:gd name="connsiteY26" fmla="*/ 1485900 h 5505450"/>
              <a:gd name="connsiteX27" fmla="*/ 3243262 w 4091059"/>
              <a:gd name="connsiteY27" fmla="*/ 1626395 h 5505450"/>
              <a:gd name="connsiteX28" fmla="*/ 3221831 w 4091059"/>
              <a:gd name="connsiteY28" fmla="*/ 1552575 h 5505450"/>
              <a:gd name="connsiteX29" fmla="*/ 3636169 w 4091059"/>
              <a:gd name="connsiteY29" fmla="*/ 1466850 h 5505450"/>
              <a:gd name="connsiteX30" fmla="*/ 3248025 w 4091059"/>
              <a:gd name="connsiteY30" fmla="*/ 1466850 h 5505450"/>
              <a:gd name="connsiteX31" fmla="*/ 3295650 w 4091059"/>
              <a:gd name="connsiteY31" fmla="*/ 1321593 h 5505450"/>
              <a:gd name="connsiteX32" fmla="*/ 3529013 w 4091059"/>
              <a:gd name="connsiteY32" fmla="*/ 1235869 h 5505450"/>
              <a:gd name="connsiteX33" fmla="*/ 3857625 w 4091059"/>
              <a:gd name="connsiteY33" fmla="*/ 1104900 h 5505450"/>
              <a:gd name="connsiteX34" fmla="*/ 3281363 w 4091059"/>
              <a:gd name="connsiteY34" fmla="*/ 1235869 h 5505450"/>
              <a:gd name="connsiteX35" fmla="*/ 3181350 w 4091059"/>
              <a:gd name="connsiteY35" fmla="*/ 1178719 h 5505450"/>
              <a:gd name="connsiteX36" fmla="*/ 3262313 w 4091059"/>
              <a:gd name="connsiteY36" fmla="*/ 1023938 h 5505450"/>
              <a:gd name="connsiteX37" fmla="*/ 3590925 w 4091059"/>
              <a:gd name="connsiteY37" fmla="*/ 971550 h 5505450"/>
              <a:gd name="connsiteX38" fmla="*/ 3171825 w 4091059"/>
              <a:gd name="connsiteY38" fmla="*/ 952500 h 5505450"/>
              <a:gd name="connsiteX39" fmla="*/ 3157538 w 4091059"/>
              <a:gd name="connsiteY39" fmla="*/ 816769 h 5505450"/>
              <a:gd name="connsiteX40" fmla="*/ 3228975 w 4091059"/>
              <a:gd name="connsiteY40" fmla="*/ 647700 h 5505450"/>
              <a:gd name="connsiteX41" fmla="*/ 3059906 w 4091059"/>
              <a:gd name="connsiteY41" fmla="*/ 933450 h 5505450"/>
              <a:gd name="connsiteX42" fmla="*/ 2926557 w 4091059"/>
              <a:gd name="connsiteY42" fmla="*/ 947738 h 5505450"/>
              <a:gd name="connsiteX43" fmla="*/ 2978944 w 4091059"/>
              <a:gd name="connsiteY43" fmla="*/ 735806 h 5505450"/>
              <a:gd name="connsiteX44" fmla="*/ 2883694 w 4091059"/>
              <a:gd name="connsiteY44" fmla="*/ 950119 h 5505450"/>
              <a:gd name="connsiteX45" fmla="*/ 2836069 w 4091059"/>
              <a:gd name="connsiteY45" fmla="*/ 954881 h 5505450"/>
              <a:gd name="connsiteX46" fmla="*/ 2836068 w 4091059"/>
              <a:gd name="connsiteY46" fmla="*/ 881062 h 5505450"/>
              <a:gd name="connsiteX47" fmla="*/ 2731293 w 4091059"/>
              <a:gd name="connsiteY47" fmla="*/ 871537 h 5505450"/>
              <a:gd name="connsiteX48" fmla="*/ 2743200 w 4091059"/>
              <a:gd name="connsiteY48" fmla="*/ 669131 h 5505450"/>
              <a:gd name="connsiteX49" fmla="*/ 2664619 w 4091059"/>
              <a:gd name="connsiteY49" fmla="*/ 864394 h 5505450"/>
              <a:gd name="connsiteX50" fmla="*/ 2533650 w 4091059"/>
              <a:gd name="connsiteY50" fmla="*/ 914400 h 5505450"/>
              <a:gd name="connsiteX51" fmla="*/ 2486025 w 4091059"/>
              <a:gd name="connsiteY51" fmla="*/ 847725 h 5505450"/>
              <a:gd name="connsiteX52" fmla="*/ 2470150 w 4091059"/>
              <a:gd name="connsiteY52" fmla="*/ 739775 h 5505450"/>
              <a:gd name="connsiteX53" fmla="*/ 2543175 w 4091059"/>
              <a:gd name="connsiteY53" fmla="*/ 533400 h 5505450"/>
              <a:gd name="connsiteX54" fmla="*/ 2524125 w 4091059"/>
              <a:gd name="connsiteY54" fmla="*/ 358775 h 5505450"/>
              <a:gd name="connsiteX55" fmla="*/ 2619375 w 4091059"/>
              <a:gd name="connsiteY55" fmla="*/ 146050 h 5505450"/>
              <a:gd name="connsiteX56" fmla="*/ 2012950 w 4091059"/>
              <a:gd name="connsiteY56" fmla="*/ 0 h 5505450"/>
              <a:gd name="connsiteX57" fmla="*/ 1476375 w 4091059"/>
              <a:gd name="connsiteY5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812256 w 4091059"/>
              <a:gd name="connsiteY22" fmla="*/ 2940844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95575 w 4091059"/>
              <a:gd name="connsiteY22" fmla="*/ 271938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19375 w 4091059"/>
              <a:gd name="connsiteY21" fmla="*/ 3398044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4238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16994 w 4091059"/>
              <a:gd name="connsiteY22" fmla="*/ 3419475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83644 w 4091059"/>
              <a:gd name="connsiteY21" fmla="*/ 3309937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31256 w 4091059"/>
              <a:gd name="connsiteY21" fmla="*/ 3171825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76513 w 4091059"/>
              <a:gd name="connsiteY22" fmla="*/ 3390900 h 5505450"/>
              <a:gd name="connsiteX23" fmla="*/ 2624138 w 4091059"/>
              <a:gd name="connsiteY23" fmla="*/ 3421856 h 5505450"/>
              <a:gd name="connsiteX24" fmla="*/ 2576513 w 4091059"/>
              <a:gd name="connsiteY24" fmla="*/ 3224212 h 5505450"/>
              <a:gd name="connsiteX25" fmla="*/ 2686050 w 4091059"/>
              <a:gd name="connsiteY25" fmla="*/ 3019425 h 5505450"/>
              <a:gd name="connsiteX26" fmla="*/ 2686050 w 4091059"/>
              <a:gd name="connsiteY26" fmla="*/ 2695575 h 5505450"/>
              <a:gd name="connsiteX27" fmla="*/ 2747963 w 4091059"/>
              <a:gd name="connsiteY27" fmla="*/ 2993232 h 5505450"/>
              <a:gd name="connsiteX28" fmla="*/ 3002756 w 4091059"/>
              <a:gd name="connsiteY28" fmla="*/ 2724150 h 5505450"/>
              <a:gd name="connsiteX29" fmla="*/ 3171825 w 4091059"/>
              <a:gd name="connsiteY29" fmla="*/ 2466975 h 5505450"/>
              <a:gd name="connsiteX30" fmla="*/ 3950494 w 4091059"/>
              <a:gd name="connsiteY30" fmla="*/ 2616994 h 5505450"/>
              <a:gd name="connsiteX31" fmla="*/ 4090988 w 4091059"/>
              <a:gd name="connsiteY31" fmla="*/ 2007394 h 5505450"/>
              <a:gd name="connsiteX32" fmla="*/ 3950494 w 4091059"/>
              <a:gd name="connsiteY32" fmla="*/ 1485900 h 5505450"/>
              <a:gd name="connsiteX33" fmla="*/ 3243262 w 4091059"/>
              <a:gd name="connsiteY33" fmla="*/ 1626395 h 5505450"/>
              <a:gd name="connsiteX34" fmla="*/ 3221831 w 4091059"/>
              <a:gd name="connsiteY34" fmla="*/ 1552575 h 5505450"/>
              <a:gd name="connsiteX35" fmla="*/ 3636169 w 4091059"/>
              <a:gd name="connsiteY35" fmla="*/ 1466850 h 5505450"/>
              <a:gd name="connsiteX36" fmla="*/ 3248025 w 4091059"/>
              <a:gd name="connsiteY36" fmla="*/ 1466850 h 5505450"/>
              <a:gd name="connsiteX37" fmla="*/ 3295650 w 4091059"/>
              <a:gd name="connsiteY37" fmla="*/ 1321593 h 5505450"/>
              <a:gd name="connsiteX38" fmla="*/ 3529013 w 4091059"/>
              <a:gd name="connsiteY38" fmla="*/ 1235869 h 5505450"/>
              <a:gd name="connsiteX39" fmla="*/ 3857625 w 4091059"/>
              <a:gd name="connsiteY39" fmla="*/ 1104900 h 5505450"/>
              <a:gd name="connsiteX40" fmla="*/ 3281363 w 4091059"/>
              <a:gd name="connsiteY40" fmla="*/ 1235869 h 5505450"/>
              <a:gd name="connsiteX41" fmla="*/ 3181350 w 4091059"/>
              <a:gd name="connsiteY41" fmla="*/ 1178719 h 5505450"/>
              <a:gd name="connsiteX42" fmla="*/ 3262313 w 4091059"/>
              <a:gd name="connsiteY42" fmla="*/ 1023938 h 5505450"/>
              <a:gd name="connsiteX43" fmla="*/ 3590925 w 4091059"/>
              <a:gd name="connsiteY43" fmla="*/ 971550 h 5505450"/>
              <a:gd name="connsiteX44" fmla="*/ 3171825 w 4091059"/>
              <a:gd name="connsiteY44" fmla="*/ 952500 h 5505450"/>
              <a:gd name="connsiteX45" fmla="*/ 3157538 w 4091059"/>
              <a:gd name="connsiteY45" fmla="*/ 816769 h 5505450"/>
              <a:gd name="connsiteX46" fmla="*/ 3228975 w 4091059"/>
              <a:gd name="connsiteY46" fmla="*/ 647700 h 5505450"/>
              <a:gd name="connsiteX47" fmla="*/ 3059906 w 4091059"/>
              <a:gd name="connsiteY47" fmla="*/ 933450 h 5505450"/>
              <a:gd name="connsiteX48" fmla="*/ 2926557 w 4091059"/>
              <a:gd name="connsiteY48" fmla="*/ 947738 h 5505450"/>
              <a:gd name="connsiteX49" fmla="*/ 2978944 w 4091059"/>
              <a:gd name="connsiteY49" fmla="*/ 735806 h 5505450"/>
              <a:gd name="connsiteX50" fmla="*/ 2883694 w 4091059"/>
              <a:gd name="connsiteY50" fmla="*/ 950119 h 5505450"/>
              <a:gd name="connsiteX51" fmla="*/ 2836069 w 4091059"/>
              <a:gd name="connsiteY51" fmla="*/ 954881 h 5505450"/>
              <a:gd name="connsiteX52" fmla="*/ 2836068 w 4091059"/>
              <a:gd name="connsiteY52" fmla="*/ 881062 h 5505450"/>
              <a:gd name="connsiteX53" fmla="*/ 2731293 w 4091059"/>
              <a:gd name="connsiteY53" fmla="*/ 871537 h 5505450"/>
              <a:gd name="connsiteX54" fmla="*/ 2743200 w 4091059"/>
              <a:gd name="connsiteY54" fmla="*/ 669131 h 5505450"/>
              <a:gd name="connsiteX55" fmla="*/ 2664619 w 4091059"/>
              <a:gd name="connsiteY55" fmla="*/ 864394 h 5505450"/>
              <a:gd name="connsiteX56" fmla="*/ 2533650 w 4091059"/>
              <a:gd name="connsiteY56" fmla="*/ 914400 h 5505450"/>
              <a:gd name="connsiteX57" fmla="*/ 2486025 w 4091059"/>
              <a:gd name="connsiteY57" fmla="*/ 847725 h 5505450"/>
              <a:gd name="connsiteX58" fmla="*/ 2470150 w 4091059"/>
              <a:gd name="connsiteY58" fmla="*/ 739775 h 5505450"/>
              <a:gd name="connsiteX59" fmla="*/ 2543175 w 4091059"/>
              <a:gd name="connsiteY59" fmla="*/ 533400 h 5505450"/>
              <a:gd name="connsiteX60" fmla="*/ 2524125 w 4091059"/>
              <a:gd name="connsiteY60" fmla="*/ 358775 h 5505450"/>
              <a:gd name="connsiteX61" fmla="*/ 2619375 w 4091059"/>
              <a:gd name="connsiteY61" fmla="*/ 146050 h 5505450"/>
              <a:gd name="connsiteX62" fmla="*/ 2012950 w 4091059"/>
              <a:gd name="connsiteY62" fmla="*/ 0 h 5505450"/>
              <a:gd name="connsiteX63" fmla="*/ 1476375 w 4091059"/>
              <a:gd name="connsiteY63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0313 w 4091059"/>
              <a:gd name="connsiteY21" fmla="*/ 3259930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2688 w 4091059"/>
              <a:gd name="connsiteY21" fmla="*/ 3355181 h 5505450"/>
              <a:gd name="connsiteX22" fmla="*/ 2500313 w 4091059"/>
              <a:gd name="connsiteY22" fmla="*/ 3259930 h 5505450"/>
              <a:gd name="connsiteX23" fmla="*/ 2550319 w 4091059"/>
              <a:gd name="connsiteY23" fmla="*/ 3255169 h 5505450"/>
              <a:gd name="connsiteX24" fmla="*/ 2576513 w 4091059"/>
              <a:gd name="connsiteY24" fmla="*/ 3390900 h 5505450"/>
              <a:gd name="connsiteX25" fmla="*/ 2624138 w 4091059"/>
              <a:gd name="connsiteY25" fmla="*/ 3421856 h 5505450"/>
              <a:gd name="connsiteX26" fmla="*/ 2576513 w 4091059"/>
              <a:gd name="connsiteY26" fmla="*/ 3224212 h 5505450"/>
              <a:gd name="connsiteX27" fmla="*/ 2686050 w 4091059"/>
              <a:gd name="connsiteY27" fmla="*/ 3019425 h 5505450"/>
              <a:gd name="connsiteX28" fmla="*/ 2686050 w 4091059"/>
              <a:gd name="connsiteY28" fmla="*/ 2695575 h 5505450"/>
              <a:gd name="connsiteX29" fmla="*/ 2747963 w 4091059"/>
              <a:gd name="connsiteY29" fmla="*/ 2993232 h 5505450"/>
              <a:gd name="connsiteX30" fmla="*/ 3002756 w 4091059"/>
              <a:gd name="connsiteY30" fmla="*/ 2724150 h 5505450"/>
              <a:gd name="connsiteX31" fmla="*/ 3171825 w 4091059"/>
              <a:gd name="connsiteY31" fmla="*/ 2466975 h 5505450"/>
              <a:gd name="connsiteX32" fmla="*/ 3950494 w 4091059"/>
              <a:gd name="connsiteY32" fmla="*/ 2616994 h 5505450"/>
              <a:gd name="connsiteX33" fmla="*/ 4090988 w 4091059"/>
              <a:gd name="connsiteY33" fmla="*/ 2007394 h 5505450"/>
              <a:gd name="connsiteX34" fmla="*/ 3950494 w 4091059"/>
              <a:gd name="connsiteY34" fmla="*/ 1485900 h 5505450"/>
              <a:gd name="connsiteX35" fmla="*/ 3243262 w 4091059"/>
              <a:gd name="connsiteY35" fmla="*/ 1626395 h 5505450"/>
              <a:gd name="connsiteX36" fmla="*/ 3221831 w 4091059"/>
              <a:gd name="connsiteY36" fmla="*/ 1552575 h 5505450"/>
              <a:gd name="connsiteX37" fmla="*/ 3636169 w 4091059"/>
              <a:gd name="connsiteY37" fmla="*/ 1466850 h 5505450"/>
              <a:gd name="connsiteX38" fmla="*/ 3248025 w 4091059"/>
              <a:gd name="connsiteY38" fmla="*/ 1466850 h 5505450"/>
              <a:gd name="connsiteX39" fmla="*/ 3295650 w 4091059"/>
              <a:gd name="connsiteY39" fmla="*/ 1321593 h 5505450"/>
              <a:gd name="connsiteX40" fmla="*/ 3529013 w 4091059"/>
              <a:gd name="connsiteY40" fmla="*/ 1235869 h 5505450"/>
              <a:gd name="connsiteX41" fmla="*/ 3857625 w 4091059"/>
              <a:gd name="connsiteY41" fmla="*/ 1104900 h 5505450"/>
              <a:gd name="connsiteX42" fmla="*/ 3281363 w 4091059"/>
              <a:gd name="connsiteY42" fmla="*/ 1235869 h 5505450"/>
              <a:gd name="connsiteX43" fmla="*/ 3181350 w 4091059"/>
              <a:gd name="connsiteY43" fmla="*/ 1178719 h 5505450"/>
              <a:gd name="connsiteX44" fmla="*/ 3262313 w 4091059"/>
              <a:gd name="connsiteY44" fmla="*/ 1023938 h 5505450"/>
              <a:gd name="connsiteX45" fmla="*/ 3590925 w 4091059"/>
              <a:gd name="connsiteY45" fmla="*/ 971550 h 5505450"/>
              <a:gd name="connsiteX46" fmla="*/ 3171825 w 4091059"/>
              <a:gd name="connsiteY46" fmla="*/ 952500 h 5505450"/>
              <a:gd name="connsiteX47" fmla="*/ 3157538 w 4091059"/>
              <a:gd name="connsiteY47" fmla="*/ 816769 h 5505450"/>
              <a:gd name="connsiteX48" fmla="*/ 3228975 w 4091059"/>
              <a:gd name="connsiteY48" fmla="*/ 647700 h 5505450"/>
              <a:gd name="connsiteX49" fmla="*/ 3059906 w 4091059"/>
              <a:gd name="connsiteY49" fmla="*/ 933450 h 5505450"/>
              <a:gd name="connsiteX50" fmla="*/ 2926557 w 4091059"/>
              <a:gd name="connsiteY50" fmla="*/ 947738 h 5505450"/>
              <a:gd name="connsiteX51" fmla="*/ 2978944 w 4091059"/>
              <a:gd name="connsiteY51" fmla="*/ 735806 h 5505450"/>
              <a:gd name="connsiteX52" fmla="*/ 2883694 w 4091059"/>
              <a:gd name="connsiteY52" fmla="*/ 950119 h 5505450"/>
              <a:gd name="connsiteX53" fmla="*/ 2836069 w 4091059"/>
              <a:gd name="connsiteY53" fmla="*/ 954881 h 5505450"/>
              <a:gd name="connsiteX54" fmla="*/ 2836068 w 4091059"/>
              <a:gd name="connsiteY54" fmla="*/ 881062 h 5505450"/>
              <a:gd name="connsiteX55" fmla="*/ 2731293 w 4091059"/>
              <a:gd name="connsiteY55" fmla="*/ 871537 h 5505450"/>
              <a:gd name="connsiteX56" fmla="*/ 2743200 w 4091059"/>
              <a:gd name="connsiteY56" fmla="*/ 669131 h 5505450"/>
              <a:gd name="connsiteX57" fmla="*/ 2664619 w 4091059"/>
              <a:gd name="connsiteY57" fmla="*/ 864394 h 5505450"/>
              <a:gd name="connsiteX58" fmla="*/ 2533650 w 4091059"/>
              <a:gd name="connsiteY58" fmla="*/ 914400 h 5505450"/>
              <a:gd name="connsiteX59" fmla="*/ 2486025 w 4091059"/>
              <a:gd name="connsiteY59" fmla="*/ 847725 h 5505450"/>
              <a:gd name="connsiteX60" fmla="*/ 2470150 w 4091059"/>
              <a:gd name="connsiteY60" fmla="*/ 739775 h 5505450"/>
              <a:gd name="connsiteX61" fmla="*/ 2543175 w 4091059"/>
              <a:gd name="connsiteY61" fmla="*/ 533400 h 5505450"/>
              <a:gd name="connsiteX62" fmla="*/ 2524125 w 4091059"/>
              <a:gd name="connsiteY62" fmla="*/ 358775 h 5505450"/>
              <a:gd name="connsiteX63" fmla="*/ 2619375 w 4091059"/>
              <a:gd name="connsiteY63" fmla="*/ 146050 h 5505450"/>
              <a:gd name="connsiteX64" fmla="*/ 2012950 w 4091059"/>
              <a:gd name="connsiteY64" fmla="*/ 0 h 5505450"/>
              <a:gd name="connsiteX65" fmla="*/ 1476375 w 4091059"/>
              <a:gd name="connsiteY6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5068 w 4091059"/>
              <a:gd name="connsiteY21" fmla="*/ 3390900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00299 w 4091059"/>
              <a:gd name="connsiteY21" fmla="*/ 3457575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66988 w 4091059"/>
              <a:gd name="connsiteY21" fmla="*/ 3431381 h 5505450"/>
              <a:gd name="connsiteX22" fmla="*/ 2469355 w 4091059"/>
              <a:gd name="connsiteY22" fmla="*/ 3431382 h 5505450"/>
              <a:gd name="connsiteX23" fmla="*/ 2466975 w 4091059"/>
              <a:gd name="connsiteY23" fmla="*/ 3288506 h 5505450"/>
              <a:gd name="connsiteX24" fmla="*/ 2500313 w 4091059"/>
              <a:gd name="connsiteY24" fmla="*/ 3259930 h 5505450"/>
              <a:gd name="connsiteX25" fmla="*/ 2550319 w 4091059"/>
              <a:gd name="connsiteY25" fmla="*/ 3255169 h 5505450"/>
              <a:gd name="connsiteX26" fmla="*/ 2576513 w 4091059"/>
              <a:gd name="connsiteY26" fmla="*/ 3390900 h 5505450"/>
              <a:gd name="connsiteX27" fmla="*/ 2624138 w 4091059"/>
              <a:gd name="connsiteY27" fmla="*/ 3421856 h 5505450"/>
              <a:gd name="connsiteX28" fmla="*/ 2576513 w 4091059"/>
              <a:gd name="connsiteY28" fmla="*/ 3224212 h 5505450"/>
              <a:gd name="connsiteX29" fmla="*/ 2686050 w 4091059"/>
              <a:gd name="connsiteY29" fmla="*/ 3019425 h 5505450"/>
              <a:gd name="connsiteX30" fmla="*/ 2686050 w 4091059"/>
              <a:gd name="connsiteY30" fmla="*/ 2695575 h 5505450"/>
              <a:gd name="connsiteX31" fmla="*/ 2747963 w 4091059"/>
              <a:gd name="connsiteY31" fmla="*/ 2993232 h 5505450"/>
              <a:gd name="connsiteX32" fmla="*/ 3002756 w 4091059"/>
              <a:gd name="connsiteY32" fmla="*/ 2724150 h 5505450"/>
              <a:gd name="connsiteX33" fmla="*/ 3171825 w 4091059"/>
              <a:gd name="connsiteY33" fmla="*/ 2466975 h 5505450"/>
              <a:gd name="connsiteX34" fmla="*/ 3950494 w 4091059"/>
              <a:gd name="connsiteY34" fmla="*/ 2616994 h 5505450"/>
              <a:gd name="connsiteX35" fmla="*/ 4090988 w 4091059"/>
              <a:gd name="connsiteY35" fmla="*/ 2007394 h 5505450"/>
              <a:gd name="connsiteX36" fmla="*/ 3950494 w 4091059"/>
              <a:gd name="connsiteY36" fmla="*/ 1485900 h 5505450"/>
              <a:gd name="connsiteX37" fmla="*/ 3243262 w 4091059"/>
              <a:gd name="connsiteY37" fmla="*/ 1626395 h 5505450"/>
              <a:gd name="connsiteX38" fmla="*/ 3221831 w 4091059"/>
              <a:gd name="connsiteY38" fmla="*/ 1552575 h 5505450"/>
              <a:gd name="connsiteX39" fmla="*/ 3636169 w 4091059"/>
              <a:gd name="connsiteY39" fmla="*/ 1466850 h 5505450"/>
              <a:gd name="connsiteX40" fmla="*/ 3248025 w 4091059"/>
              <a:gd name="connsiteY40" fmla="*/ 1466850 h 5505450"/>
              <a:gd name="connsiteX41" fmla="*/ 3295650 w 4091059"/>
              <a:gd name="connsiteY41" fmla="*/ 1321593 h 5505450"/>
              <a:gd name="connsiteX42" fmla="*/ 3529013 w 4091059"/>
              <a:gd name="connsiteY42" fmla="*/ 1235869 h 5505450"/>
              <a:gd name="connsiteX43" fmla="*/ 3857625 w 4091059"/>
              <a:gd name="connsiteY43" fmla="*/ 1104900 h 5505450"/>
              <a:gd name="connsiteX44" fmla="*/ 3281363 w 4091059"/>
              <a:gd name="connsiteY44" fmla="*/ 1235869 h 5505450"/>
              <a:gd name="connsiteX45" fmla="*/ 3181350 w 4091059"/>
              <a:gd name="connsiteY45" fmla="*/ 1178719 h 5505450"/>
              <a:gd name="connsiteX46" fmla="*/ 3262313 w 4091059"/>
              <a:gd name="connsiteY46" fmla="*/ 1023938 h 5505450"/>
              <a:gd name="connsiteX47" fmla="*/ 3590925 w 4091059"/>
              <a:gd name="connsiteY47" fmla="*/ 971550 h 5505450"/>
              <a:gd name="connsiteX48" fmla="*/ 3171825 w 4091059"/>
              <a:gd name="connsiteY48" fmla="*/ 952500 h 5505450"/>
              <a:gd name="connsiteX49" fmla="*/ 3157538 w 4091059"/>
              <a:gd name="connsiteY49" fmla="*/ 816769 h 5505450"/>
              <a:gd name="connsiteX50" fmla="*/ 3228975 w 4091059"/>
              <a:gd name="connsiteY50" fmla="*/ 647700 h 5505450"/>
              <a:gd name="connsiteX51" fmla="*/ 3059906 w 4091059"/>
              <a:gd name="connsiteY51" fmla="*/ 933450 h 5505450"/>
              <a:gd name="connsiteX52" fmla="*/ 2926557 w 4091059"/>
              <a:gd name="connsiteY52" fmla="*/ 947738 h 5505450"/>
              <a:gd name="connsiteX53" fmla="*/ 2978944 w 4091059"/>
              <a:gd name="connsiteY53" fmla="*/ 735806 h 5505450"/>
              <a:gd name="connsiteX54" fmla="*/ 2883694 w 4091059"/>
              <a:gd name="connsiteY54" fmla="*/ 950119 h 5505450"/>
              <a:gd name="connsiteX55" fmla="*/ 2836069 w 4091059"/>
              <a:gd name="connsiteY55" fmla="*/ 954881 h 5505450"/>
              <a:gd name="connsiteX56" fmla="*/ 2836068 w 4091059"/>
              <a:gd name="connsiteY56" fmla="*/ 881062 h 5505450"/>
              <a:gd name="connsiteX57" fmla="*/ 2731293 w 4091059"/>
              <a:gd name="connsiteY57" fmla="*/ 871537 h 5505450"/>
              <a:gd name="connsiteX58" fmla="*/ 2743200 w 4091059"/>
              <a:gd name="connsiteY58" fmla="*/ 669131 h 5505450"/>
              <a:gd name="connsiteX59" fmla="*/ 2664619 w 4091059"/>
              <a:gd name="connsiteY59" fmla="*/ 864394 h 5505450"/>
              <a:gd name="connsiteX60" fmla="*/ 2533650 w 4091059"/>
              <a:gd name="connsiteY60" fmla="*/ 914400 h 5505450"/>
              <a:gd name="connsiteX61" fmla="*/ 2486025 w 4091059"/>
              <a:gd name="connsiteY61" fmla="*/ 847725 h 5505450"/>
              <a:gd name="connsiteX62" fmla="*/ 2470150 w 4091059"/>
              <a:gd name="connsiteY62" fmla="*/ 739775 h 5505450"/>
              <a:gd name="connsiteX63" fmla="*/ 2543175 w 4091059"/>
              <a:gd name="connsiteY63" fmla="*/ 533400 h 5505450"/>
              <a:gd name="connsiteX64" fmla="*/ 2524125 w 4091059"/>
              <a:gd name="connsiteY64" fmla="*/ 358775 h 5505450"/>
              <a:gd name="connsiteX65" fmla="*/ 2619375 w 4091059"/>
              <a:gd name="connsiteY65" fmla="*/ 146050 h 5505450"/>
              <a:gd name="connsiteX66" fmla="*/ 2012950 w 4091059"/>
              <a:gd name="connsiteY66" fmla="*/ 0 h 5505450"/>
              <a:gd name="connsiteX67" fmla="*/ 1476375 w 4091059"/>
              <a:gd name="connsiteY6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497932 w 4091059"/>
              <a:gd name="connsiteY22" fmla="*/ 3500438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4594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9356 w 4091059"/>
              <a:gd name="connsiteY20" fmla="*/ 4117181 h 5505450"/>
              <a:gd name="connsiteX21" fmla="*/ 2464594 w 4091059"/>
              <a:gd name="connsiteY21" fmla="*/ 3767138 h 5505450"/>
              <a:gd name="connsiteX22" fmla="*/ 2526506 w 4091059"/>
              <a:gd name="connsiteY22" fmla="*/ 3557587 h 5505450"/>
              <a:gd name="connsiteX23" fmla="*/ 2509838 w 4091059"/>
              <a:gd name="connsiteY23" fmla="*/ 3467101 h 5505450"/>
              <a:gd name="connsiteX24" fmla="*/ 2469355 w 4091059"/>
              <a:gd name="connsiteY24" fmla="*/ 3431382 h 5505450"/>
              <a:gd name="connsiteX25" fmla="*/ 2466975 w 4091059"/>
              <a:gd name="connsiteY25" fmla="*/ 3288506 h 5505450"/>
              <a:gd name="connsiteX26" fmla="*/ 2500313 w 4091059"/>
              <a:gd name="connsiteY26" fmla="*/ 3259930 h 5505450"/>
              <a:gd name="connsiteX27" fmla="*/ 2550319 w 4091059"/>
              <a:gd name="connsiteY27" fmla="*/ 3255169 h 5505450"/>
              <a:gd name="connsiteX28" fmla="*/ 2576513 w 4091059"/>
              <a:gd name="connsiteY28" fmla="*/ 3390900 h 5505450"/>
              <a:gd name="connsiteX29" fmla="*/ 2624138 w 4091059"/>
              <a:gd name="connsiteY29" fmla="*/ 3421856 h 5505450"/>
              <a:gd name="connsiteX30" fmla="*/ 2576513 w 4091059"/>
              <a:gd name="connsiteY30" fmla="*/ 3224212 h 5505450"/>
              <a:gd name="connsiteX31" fmla="*/ 2686050 w 4091059"/>
              <a:gd name="connsiteY31" fmla="*/ 3019425 h 5505450"/>
              <a:gd name="connsiteX32" fmla="*/ 2686050 w 4091059"/>
              <a:gd name="connsiteY32" fmla="*/ 2695575 h 5505450"/>
              <a:gd name="connsiteX33" fmla="*/ 2747963 w 4091059"/>
              <a:gd name="connsiteY33" fmla="*/ 2993232 h 5505450"/>
              <a:gd name="connsiteX34" fmla="*/ 3002756 w 4091059"/>
              <a:gd name="connsiteY34" fmla="*/ 2724150 h 5505450"/>
              <a:gd name="connsiteX35" fmla="*/ 3171825 w 4091059"/>
              <a:gd name="connsiteY35" fmla="*/ 2466975 h 5505450"/>
              <a:gd name="connsiteX36" fmla="*/ 3950494 w 4091059"/>
              <a:gd name="connsiteY36" fmla="*/ 2616994 h 5505450"/>
              <a:gd name="connsiteX37" fmla="*/ 4090988 w 4091059"/>
              <a:gd name="connsiteY37" fmla="*/ 2007394 h 5505450"/>
              <a:gd name="connsiteX38" fmla="*/ 3950494 w 4091059"/>
              <a:gd name="connsiteY38" fmla="*/ 1485900 h 5505450"/>
              <a:gd name="connsiteX39" fmla="*/ 3243262 w 4091059"/>
              <a:gd name="connsiteY39" fmla="*/ 1626395 h 5505450"/>
              <a:gd name="connsiteX40" fmla="*/ 3221831 w 4091059"/>
              <a:gd name="connsiteY40" fmla="*/ 1552575 h 5505450"/>
              <a:gd name="connsiteX41" fmla="*/ 3636169 w 4091059"/>
              <a:gd name="connsiteY41" fmla="*/ 1466850 h 5505450"/>
              <a:gd name="connsiteX42" fmla="*/ 3248025 w 4091059"/>
              <a:gd name="connsiteY42" fmla="*/ 1466850 h 5505450"/>
              <a:gd name="connsiteX43" fmla="*/ 3295650 w 4091059"/>
              <a:gd name="connsiteY43" fmla="*/ 1321593 h 5505450"/>
              <a:gd name="connsiteX44" fmla="*/ 3529013 w 4091059"/>
              <a:gd name="connsiteY44" fmla="*/ 1235869 h 5505450"/>
              <a:gd name="connsiteX45" fmla="*/ 3857625 w 4091059"/>
              <a:gd name="connsiteY45" fmla="*/ 1104900 h 5505450"/>
              <a:gd name="connsiteX46" fmla="*/ 3281363 w 4091059"/>
              <a:gd name="connsiteY46" fmla="*/ 1235869 h 5505450"/>
              <a:gd name="connsiteX47" fmla="*/ 3181350 w 4091059"/>
              <a:gd name="connsiteY47" fmla="*/ 1178719 h 5505450"/>
              <a:gd name="connsiteX48" fmla="*/ 3262313 w 4091059"/>
              <a:gd name="connsiteY48" fmla="*/ 1023938 h 5505450"/>
              <a:gd name="connsiteX49" fmla="*/ 3590925 w 4091059"/>
              <a:gd name="connsiteY49" fmla="*/ 971550 h 5505450"/>
              <a:gd name="connsiteX50" fmla="*/ 3171825 w 4091059"/>
              <a:gd name="connsiteY50" fmla="*/ 952500 h 5505450"/>
              <a:gd name="connsiteX51" fmla="*/ 3157538 w 4091059"/>
              <a:gd name="connsiteY51" fmla="*/ 816769 h 5505450"/>
              <a:gd name="connsiteX52" fmla="*/ 3228975 w 4091059"/>
              <a:gd name="connsiteY52" fmla="*/ 647700 h 5505450"/>
              <a:gd name="connsiteX53" fmla="*/ 3059906 w 4091059"/>
              <a:gd name="connsiteY53" fmla="*/ 933450 h 5505450"/>
              <a:gd name="connsiteX54" fmla="*/ 2926557 w 4091059"/>
              <a:gd name="connsiteY54" fmla="*/ 947738 h 5505450"/>
              <a:gd name="connsiteX55" fmla="*/ 2978944 w 4091059"/>
              <a:gd name="connsiteY55" fmla="*/ 735806 h 5505450"/>
              <a:gd name="connsiteX56" fmla="*/ 2883694 w 4091059"/>
              <a:gd name="connsiteY56" fmla="*/ 950119 h 5505450"/>
              <a:gd name="connsiteX57" fmla="*/ 2836069 w 4091059"/>
              <a:gd name="connsiteY57" fmla="*/ 954881 h 5505450"/>
              <a:gd name="connsiteX58" fmla="*/ 2836068 w 4091059"/>
              <a:gd name="connsiteY58" fmla="*/ 881062 h 5505450"/>
              <a:gd name="connsiteX59" fmla="*/ 2731293 w 4091059"/>
              <a:gd name="connsiteY59" fmla="*/ 871537 h 5505450"/>
              <a:gd name="connsiteX60" fmla="*/ 2743200 w 4091059"/>
              <a:gd name="connsiteY60" fmla="*/ 669131 h 5505450"/>
              <a:gd name="connsiteX61" fmla="*/ 2664619 w 4091059"/>
              <a:gd name="connsiteY61" fmla="*/ 864394 h 5505450"/>
              <a:gd name="connsiteX62" fmla="*/ 2533650 w 4091059"/>
              <a:gd name="connsiteY62" fmla="*/ 914400 h 5505450"/>
              <a:gd name="connsiteX63" fmla="*/ 2486025 w 4091059"/>
              <a:gd name="connsiteY63" fmla="*/ 847725 h 5505450"/>
              <a:gd name="connsiteX64" fmla="*/ 2470150 w 4091059"/>
              <a:gd name="connsiteY64" fmla="*/ 739775 h 5505450"/>
              <a:gd name="connsiteX65" fmla="*/ 2543175 w 4091059"/>
              <a:gd name="connsiteY65" fmla="*/ 533400 h 5505450"/>
              <a:gd name="connsiteX66" fmla="*/ 2524125 w 4091059"/>
              <a:gd name="connsiteY66" fmla="*/ 358775 h 5505450"/>
              <a:gd name="connsiteX67" fmla="*/ 2619375 w 4091059"/>
              <a:gd name="connsiteY67" fmla="*/ 146050 h 5505450"/>
              <a:gd name="connsiteX68" fmla="*/ 2012950 w 4091059"/>
              <a:gd name="connsiteY68" fmla="*/ 0 h 5505450"/>
              <a:gd name="connsiteX69" fmla="*/ 1476375 w 4091059"/>
              <a:gd name="connsiteY6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86025 w 4091059"/>
              <a:gd name="connsiteY19" fmla="*/ 4998244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86025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44625"/>
              <a:gd name="connsiteX1" fmla="*/ 1609725 w 4091059"/>
              <a:gd name="connsiteY1" fmla="*/ 546100 h 5544625"/>
              <a:gd name="connsiteX2" fmla="*/ 1631950 w 4091059"/>
              <a:gd name="connsiteY2" fmla="*/ 974725 h 5544625"/>
              <a:gd name="connsiteX3" fmla="*/ 1352550 w 4091059"/>
              <a:gd name="connsiteY3" fmla="*/ 1143000 h 5544625"/>
              <a:gd name="connsiteX4" fmla="*/ 1133475 w 4091059"/>
              <a:gd name="connsiteY4" fmla="*/ 1314450 h 5544625"/>
              <a:gd name="connsiteX5" fmla="*/ 962025 w 4091059"/>
              <a:gd name="connsiteY5" fmla="*/ 1647825 h 5544625"/>
              <a:gd name="connsiteX6" fmla="*/ 752475 w 4091059"/>
              <a:gd name="connsiteY6" fmla="*/ 1638300 h 5544625"/>
              <a:gd name="connsiteX7" fmla="*/ 314325 w 4091059"/>
              <a:gd name="connsiteY7" fmla="*/ 1562100 h 5544625"/>
              <a:gd name="connsiteX8" fmla="*/ 123825 w 4091059"/>
              <a:gd name="connsiteY8" fmla="*/ 1485900 h 5544625"/>
              <a:gd name="connsiteX9" fmla="*/ 38100 w 4091059"/>
              <a:gd name="connsiteY9" fmla="*/ 1762125 h 5544625"/>
              <a:gd name="connsiteX10" fmla="*/ 0 w 4091059"/>
              <a:gd name="connsiteY10" fmla="*/ 2085975 h 5544625"/>
              <a:gd name="connsiteX11" fmla="*/ 38100 w 4091059"/>
              <a:gd name="connsiteY11" fmla="*/ 2362200 h 5544625"/>
              <a:gd name="connsiteX12" fmla="*/ 133350 w 4091059"/>
              <a:gd name="connsiteY12" fmla="*/ 2628900 h 5544625"/>
              <a:gd name="connsiteX13" fmla="*/ 971550 w 4091059"/>
              <a:gd name="connsiteY13" fmla="*/ 2457450 h 5544625"/>
              <a:gd name="connsiteX14" fmla="*/ 1133475 w 4091059"/>
              <a:gd name="connsiteY14" fmla="*/ 2790825 h 5544625"/>
              <a:gd name="connsiteX15" fmla="*/ 1638300 w 4091059"/>
              <a:gd name="connsiteY15" fmla="*/ 3171825 h 5544625"/>
              <a:gd name="connsiteX16" fmla="*/ 1600200 w 4091059"/>
              <a:gd name="connsiteY16" fmla="*/ 5029200 h 5544625"/>
              <a:gd name="connsiteX17" fmla="*/ 1476375 w 4091059"/>
              <a:gd name="connsiteY17" fmla="*/ 5505450 h 5544625"/>
              <a:gd name="connsiteX18" fmla="*/ 2143125 w 4091059"/>
              <a:gd name="connsiteY18" fmla="*/ 5543550 h 5544625"/>
              <a:gd name="connsiteX19" fmla="*/ 2609850 w 4091059"/>
              <a:gd name="connsiteY19" fmla="*/ 5457825 h 5544625"/>
              <a:gd name="connsiteX20" fmla="*/ 2505075 w 4091059"/>
              <a:gd name="connsiteY20" fmla="*/ 5114925 h 5544625"/>
              <a:gd name="connsiteX21" fmla="*/ 2478881 w 4091059"/>
              <a:gd name="connsiteY21" fmla="*/ 4998244 h 5544625"/>
              <a:gd name="connsiteX22" fmla="*/ 2462213 w 4091059"/>
              <a:gd name="connsiteY22" fmla="*/ 4738688 h 5544625"/>
              <a:gd name="connsiteX23" fmla="*/ 2469356 w 4091059"/>
              <a:gd name="connsiteY23" fmla="*/ 4117181 h 5544625"/>
              <a:gd name="connsiteX24" fmla="*/ 2464594 w 4091059"/>
              <a:gd name="connsiteY24" fmla="*/ 3767138 h 5544625"/>
              <a:gd name="connsiteX25" fmla="*/ 2526506 w 4091059"/>
              <a:gd name="connsiteY25" fmla="*/ 3557587 h 5544625"/>
              <a:gd name="connsiteX26" fmla="*/ 2509838 w 4091059"/>
              <a:gd name="connsiteY26" fmla="*/ 3467101 h 5544625"/>
              <a:gd name="connsiteX27" fmla="*/ 2469355 w 4091059"/>
              <a:gd name="connsiteY27" fmla="*/ 3431382 h 5544625"/>
              <a:gd name="connsiteX28" fmla="*/ 2466975 w 4091059"/>
              <a:gd name="connsiteY28" fmla="*/ 3288506 h 5544625"/>
              <a:gd name="connsiteX29" fmla="*/ 2500313 w 4091059"/>
              <a:gd name="connsiteY29" fmla="*/ 3259930 h 5544625"/>
              <a:gd name="connsiteX30" fmla="*/ 2550319 w 4091059"/>
              <a:gd name="connsiteY30" fmla="*/ 3255169 h 5544625"/>
              <a:gd name="connsiteX31" fmla="*/ 2576513 w 4091059"/>
              <a:gd name="connsiteY31" fmla="*/ 3390900 h 5544625"/>
              <a:gd name="connsiteX32" fmla="*/ 2624138 w 4091059"/>
              <a:gd name="connsiteY32" fmla="*/ 3421856 h 5544625"/>
              <a:gd name="connsiteX33" fmla="*/ 2576513 w 4091059"/>
              <a:gd name="connsiteY33" fmla="*/ 3224212 h 5544625"/>
              <a:gd name="connsiteX34" fmla="*/ 2686050 w 4091059"/>
              <a:gd name="connsiteY34" fmla="*/ 3019425 h 5544625"/>
              <a:gd name="connsiteX35" fmla="*/ 2686050 w 4091059"/>
              <a:gd name="connsiteY35" fmla="*/ 2695575 h 5544625"/>
              <a:gd name="connsiteX36" fmla="*/ 2747963 w 4091059"/>
              <a:gd name="connsiteY36" fmla="*/ 2993232 h 5544625"/>
              <a:gd name="connsiteX37" fmla="*/ 3002756 w 4091059"/>
              <a:gd name="connsiteY37" fmla="*/ 2724150 h 5544625"/>
              <a:gd name="connsiteX38" fmla="*/ 3171825 w 4091059"/>
              <a:gd name="connsiteY38" fmla="*/ 2466975 h 5544625"/>
              <a:gd name="connsiteX39" fmla="*/ 3950494 w 4091059"/>
              <a:gd name="connsiteY39" fmla="*/ 2616994 h 5544625"/>
              <a:gd name="connsiteX40" fmla="*/ 4090988 w 4091059"/>
              <a:gd name="connsiteY40" fmla="*/ 2007394 h 5544625"/>
              <a:gd name="connsiteX41" fmla="*/ 3950494 w 4091059"/>
              <a:gd name="connsiteY41" fmla="*/ 1485900 h 5544625"/>
              <a:gd name="connsiteX42" fmla="*/ 3243262 w 4091059"/>
              <a:gd name="connsiteY42" fmla="*/ 1626395 h 5544625"/>
              <a:gd name="connsiteX43" fmla="*/ 3221831 w 4091059"/>
              <a:gd name="connsiteY43" fmla="*/ 1552575 h 5544625"/>
              <a:gd name="connsiteX44" fmla="*/ 3636169 w 4091059"/>
              <a:gd name="connsiteY44" fmla="*/ 1466850 h 5544625"/>
              <a:gd name="connsiteX45" fmla="*/ 3248025 w 4091059"/>
              <a:gd name="connsiteY45" fmla="*/ 1466850 h 5544625"/>
              <a:gd name="connsiteX46" fmla="*/ 3295650 w 4091059"/>
              <a:gd name="connsiteY46" fmla="*/ 1321593 h 5544625"/>
              <a:gd name="connsiteX47" fmla="*/ 3529013 w 4091059"/>
              <a:gd name="connsiteY47" fmla="*/ 1235869 h 5544625"/>
              <a:gd name="connsiteX48" fmla="*/ 3857625 w 4091059"/>
              <a:gd name="connsiteY48" fmla="*/ 1104900 h 5544625"/>
              <a:gd name="connsiteX49" fmla="*/ 3281363 w 4091059"/>
              <a:gd name="connsiteY49" fmla="*/ 1235869 h 5544625"/>
              <a:gd name="connsiteX50" fmla="*/ 3181350 w 4091059"/>
              <a:gd name="connsiteY50" fmla="*/ 1178719 h 5544625"/>
              <a:gd name="connsiteX51" fmla="*/ 3262313 w 4091059"/>
              <a:gd name="connsiteY51" fmla="*/ 1023938 h 5544625"/>
              <a:gd name="connsiteX52" fmla="*/ 3590925 w 4091059"/>
              <a:gd name="connsiteY52" fmla="*/ 971550 h 5544625"/>
              <a:gd name="connsiteX53" fmla="*/ 3171825 w 4091059"/>
              <a:gd name="connsiteY53" fmla="*/ 952500 h 5544625"/>
              <a:gd name="connsiteX54" fmla="*/ 3157538 w 4091059"/>
              <a:gd name="connsiteY54" fmla="*/ 816769 h 5544625"/>
              <a:gd name="connsiteX55" fmla="*/ 3228975 w 4091059"/>
              <a:gd name="connsiteY55" fmla="*/ 647700 h 5544625"/>
              <a:gd name="connsiteX56" fmla="*/ 3059906 w 4091059"/>
              <a:gd name="connsiteY56" fmla="*/ 933450 h 5544625"/>
              <a:gd name="connsiteX57" fmla="*/ 2926557 w 4091059"/>
              <a:gd name="connsiteY57" fmla="*/ 947738 h 5544625"/>
              <a:gd name="connsiteX58" fmla="*/ 2978944 w 4091059"/>
              <a:gd name="connsiteY58" fmla="*/ 735806 h 5544625"/>
              <a:gd name="connsiteX59" fmla="*/ 2883694 w 4091059"/>
              <a:gd name="connsiteY59" fmla="*/ 950119 h 5544625"/>
              <a:gd name="connsiteX60" fmla="*/ 2836069 w 4091059"/>
              <a:gd name="connsiteY60" fmla="*/ 954881 h 5544625"/>
              <a:gd name="connsiteX61" fmla="*/ 2836068 w 4091059"/>
              <a:gd name="connsiteY61" fmla="*/ 881062 h 5544625"/>
              <a:gd name="connsiteX62" fmla="*/ 2731293 w 4091059"/>
              <a:gd name="connsiteY62" fmla="*/ 871537 h 5544625"/>
              <a:gd name="connsiteX63" fmla="*/ 2743200 w 4091059"/>
              <a:gd name="connsiteY63" fmla="*/ 669131 h 5544625"/>
              <a:gd name="connsiteX64" fmla="*/ 2664619 w 4091059"/>
              <a:gd name="connsiteY64" fmla="*/ 864394 h 5544625"/>
              <a:gd name="connsiteX65" fmla="*/ 2533650 w 4091059"/>
              <a:gd name="connsiteY65" fmla="*/ 914400 h 5544625"/>
              <a:gd name="connsiteX66" fmla="*/ 2486025 w 4091059"/>
              <a:gd name="connsiteY66" fmla="*/ 847725 h 5544625"/>
              <a:gd name="connsiteX67" fmla="*/ 2470150 w 4091059"/>
              <a:gd name="connsiteY67" fmla="*/ 739775 h 5544625"/>
              <a:gd name="connsiteX68" fmla="*/ 2543175 w 4091059"/>
              <a:gd name="connsiteY68" fmla="*/ 533400 h 5544625"/>
              <a:gd name="connsiteX69" fmla="*/ 2524125 w 4091059"/>
              <a:gd name="connsiteY69" fmla="*/ 358775 h 5544625"/>
              <a:gd name="connsiteX70" fmla="*/ 2619375 w 4091059"/>
              <a:gd name="connsiteY70" fmla="*/ 146050 h 5544625"/>
              <a:gd name="connsiteX71" fmla="*/ 2012950 w 4091059"/>
              <a:gd name="connsiteY71" fmla="*/ 0 h 5544625"/>
              <a:gd name="connsiteX72" fmla="*/ 1476375 w 4091059"/>
              <a:gd name="connsiteY72" fmla="*/ 133350 h 5544625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541"/>
              <a:gd name="connsiteX1" fmla="*/ 1609725 w 4091059"/>
              <a:gd name="connsiteY1" fmla="*/ 546100 h 5622541"/>
              <a:gd name="connsiteX2" fmla="*/ 1631950 w 4091059"/>
              <a:gd name="connsiteY2" fmla="*/ 974725 h 5622541"/>
              <a:gd name="connsiteX3" fmla="*/ 1352550 w 4091059"/>
              <a:gd name="connsiteY3" fmla="*/ 1143000 h 5622541"/>
              <a:gd name="connsiteX4" fmla="*/ 1133475 w 4091059"/>
              <a:gd name="connsiteY4" fmla="*/ 1314450 h 5622541"/>
              <a:gd name="connsiteX5" fmla="*/ 962025 w 4091059"/>
              <a:gd name="connsiteY5" fmla="*/ 1647825 h 5622541"/>
              <a:gd name="connsiteX6" fmla="*/ 752475 w 4091059"/>
              <a:gd name="connsiteY6" fmla="*/ 1638300 h 5622541"/>
              <a:gd name="connsiteX7" fmla="*/ 314325 w 4091059"/>
              <a:gd name="connsiteY7" fmla="*/ 1562100 h 5622541"/>
              <a:gd name="connsiteX8" fmla="*/ 123825 w 4091059"/>
              <a:gd name="connsiteY8" fmla="*/ 1485900 h 5622541"/>
              <a:gd name="connsiteX9" fmla="*/ 38100 w 4091059"/>
              <a:gd name="connsiteY9" fmla="*/ 1762125 h 5622541"/>
              <a:gd name="connsiteX10" fmla="*/ 0 w 4091059"/>
              <a:gd name="connsiteY10" fmla="*/ 2085975 h 5622541"/>
              <a:gd name="connsiteX11" fmla="*/ 38100 w 4091059"/>
              <a:gd name="connsiteY11" fmla="*/ 2362200 h 5622541"/>
              <a:gd name="connsiteX12" fmla="*/ 133350 w 4091059"/>
              <a:gd name="connsiteY12" fmla="*/ 2628900 h 5622541"/>
              <a:gd name="connsiteX13" fmla="*/ 971550 w 4091059"/>
              <a:gd name="connsiteY13" fmla="*/ 2457450 h 5622541"/>
              <a:gd name="connsiteX14" fmla="*/ 1133475 w 4091059"/>
              <a:gd name="connsiteY14" fmla="*/ 2790825 h 5622541"/>
              <a:gd name="connsiteX15" fmla="*/ 1638300 w 4091059"/>
              <a:gd name="connsiteY15" fmla="*/ 3171825 h 5622541"/>
              <a:gd name="connsiteX16" fmla="*/ 1600200 w 4091059"/>
              <a:gd name="connsiteY16" fmla="*/ 5029200 h 5622541"/>
              <a:gd name="connsiteX17" fmla="*/ 1459707 w 4091059"/>
              <a:gd name="connsiteY17" fmla="*/ 5481637 h 5622541"/>
              <a:gd name="connsiteX18" fmla="*/ 2055019 w 4091059"/>
              <a:gd name="connsiteY18" fmla="*/ 5622131 h 5622541"/>
              <a:gd name="connsiteX19" fmla="*/ 2609850 w 4091059"/>
              <a:gd name="connsiteY19" fmla="*/ 5457825 h 5622541"/>
              <a:gd name="connsiteX20" fmla="*/ 2505075 w 4091059"/>
              <a:gd name="connsiteY20" fmla="*/ 5114925 h 5622541"/>
              <a:gd name="connsiteX21" fmla="*/ 2478881 w 4091059"/>
              <a:gd name="connsiteY21" fmla="*/ 4998244 h 5622541"/>
              <a:gd name="connsiteX22" fmla="*/ 2462213 w 4091059"/>
              <a:gd name="connsiteY22" fmla="*/ 4738688 h 5622541"/>
              <a:gd name="connsiteX23" fmla="*/ 2469356 w 4091059"/>
              <a:gd name="connsiteY23" fmla="*/ 4117181 h 5622541"/>
              <a:gd name="connsiteX24" fmla="*/ 2464594 w 4091059"/>
              <a:gd name="connsiteY24" fmla="*/ 3767138 h 5622541"/>
              <a:gd name="connsiteX25" fmla="*/ 2526506 w 4091059"/>
              <a:gd name="connsiteY25" fmla="*/ 3557587 h 5622541"/>
              <a:gd name="connsiteX26" fmla="*/ 2509838 w 4091059"/>
              <a:gd name="connsiteY26" fmla="*/ 3467101 h 5622541"/>
              <a:gd name="connsiteX27" fmla="*/ 2469355 w 4091059"/>
              <a:gd name="connsiteY27" fmla="*/ 3431382 h 5622541"/>
              <a:gd name="connsiteX28" fmla="*/ 2466975 w 4091059"/>
              <a:gd name="connsiteY28" fmla="*/ 3288506 h 5622541"/>
              <a:gd name="connsiteX29" fmla="*/ 2500313 w 4091059"/>
              <a:gd name="connsiteY29" fmla="*/ 3259930 h 5622541"/>
              <a:gd name="connsiteX30" fmla="*/ 2550319 w 4091059"/>
              <a:gd name="connsiteY30" fmla="*/ 3255169 h 5622541"/>
              <a:gd name="connsiteX31" fmla="*/ 2576513 w 4091059"/>
              <a:gd name="connsiteY31" fmla="*/ 3390900 h 5622541"/>
              <a:gd name="connsiteX32" fmla="*/ 2624138 w 4091059"/>
              <a:gd name="connsiteY32" fmla="*/ 3421856 h 5622541"/>
              <a:gd name="connsiteX33" fmla="*/ 2576513 w 4091059"/>
              <a:gd name="connsiteY33" fmla="*/ 3224212 h 5622541"/>
              <a:gd name="connsiteX34" fmla="*/ 2686050 w 4091059"/>
              <a:gd name="connsiteY34" fmla="*/ 3019425 h 5622541"/>
              <a:gd name="connsiteX35" fmla="*/ 2686050 w 4091059"/>
              <a:gd name="connsiteY35" fmla="*/ 2695575 h 5622541"/>
              <a:gd name="connsiteX36" fmla="*/ 2747963 w 4091059"/>
              <a:gd name="connsiteY36" fmla="*/ 2993232 h 5622541"/>
              <a:gd name="connsiteX37" fmla="*/ 3002756 w 4091059"/>
              <a:gd name="connsiteY37" fmla="*/ 2724150 h 5622541"/>
              <a:gd name="connsiteX38" fmla="*/ 3171825 w 4091059"/>
              <a:gd name="connsiteY38" fmla="*/ 2466975 h 5622541"/>
              <a:gd name="connsiteX39" fmla="*/ 3950494 w 4091059"/>
              <a:gd name="connsiteY39" fmla="*/ 2616994 h 5622541"/>
              <a:gd name="connsiteX40" fmla="*/ 4090988 w 4091059"/>
              <a:gd name="connsiteY40" fmla="*/ 2007394 h 5622541"/>
              <a:gd name="connsiteX41" fmla="*/ 3950494 w 4091059"/>
              <a:gd name="connsiteY41" fmla="*/ 1485900 h 5622541"/>
              <a:gd name="connsiteX42" fmla="*/ 3243262 w 4091059"/>
              <a:gd name="connsiteY42" fmla="*/ 1626395 h 5622541"/>
              <a:gd name="connsiteX43" fmla="*/ 3221831 w 4091059"/>
              <a:gd name="connsiteY43" fmla="*/ 1552575 h 5622541"/>
              <a:gd name="connsiteX44" fmla="*/ 3636169 w 4091059"/>
              <a:gd name="connsiteY44" fmla="*/ 1466850 h 5622541"/>
              <a:gd name="connsiteX45" fmla="*/ 3248025 w 4091059"/>
              <a:gd name="connsiteY45" fmla="*/ 1466850 h 5622541"/>
              <a:gd name="connsiteX46" fmla="*/ 3295650 w 4091059"/>
              <a:gd name="connsiteY46" fmla="*/ 1321593 h 5622541"/>
              <a:gd name="connsiteX47" fmla="*/ 3529013 w 4091059"/>
              <a:gd name="connsiteY47" fmla="*/ 1235869 h 5622541"/>
              <a:gd name="connsiteX48" fmla="*/ 3857625 w 4091059"/>
              <a:gd name="connsiteY48" fmla="*/ 1104900 h 5622541"/>
              <a:gd name="connsiteX49" fmla="*/ 3281363 w 4091059"/>
              <a:gd name="connsiteY49" fmla="*/ 1235869 h 5622541"/>
              <a:gd name="connsiteX50" fmla="*/ 3181350 w 4091059"/>
              <a:gd name="connsiteY50" fmla="*/ 1178719 h 5622541"/>
              <a:gd name="connsiteX51" fmla="*/ 3262313 w 4091059"/>
              <a:gd name="connsiteY51" fmla="*/ 1023938 h 5622541"/>
              <a:gd name="connsiteX52" fmla="*/ 3590925 w 4091059"/>
              <a:gd name="connsiteY52" fmla="*/ 971550 h 5622541"/>
              <a:gd name="connsiteX53" fmla="*/ 3171825 w 4091059"/>
              <a:gd name="connsiteY53" fmla="*/ 952500 h 5622541"/>
              <a:gd name="connsiteX54" fmla="*/ 3157538 w 4091059"/>
              <a:gd name="connsiteY54" fmla="*/ 816769 h 5622541"/>
              <a:gd name="connsiteX55" fmla="*/ 3228975 w 4091059"/>
              <a:gd name="connsiteY55" fmla="*/ 647700 h 5622541"/>
              <a:gd name="connsiteX56" fmla="*/ 3059906 w 4091059"/>
              <a:gd name="connsiteY56" fmla="*/ 933450 h 5622541"/>
              <a:gd name="connsiteX57" fmla="*/ 2926557 w 4091059"/>
              <a:gd name="connsiteY57" fmla="*/ 947738 h 5622541"/>
              <a:gd name="connsiteX58" fmla="*/ 2978944 w 4091059"/>
              <a:gd name="connsiteY58" fmla="*/ 735806 h 5622541"/>
              <a:gd name="connsiteX59" fmla="*/ 2883694 w 4091059"/>
              <a:gd name="connsiteY59" fmla="*/ 950119 h 5622541"/>
              <a:gd name="connsiteX60" fmla="*/ 2836069 w 4091059"/>
              <a:gd name="connsiteY60" fmla="*/ 954881 h 5622541"/>
              <a:gd name="connsiteX61" fmla="*/ 2836068 w 4091059"/>
              <a:gd name="connsiteY61" fmla="*/ 881062 h 5622541"/>
              <a:gd name="connsiteX62" fmla="*/ 2731293 w 4091059"/>
              <a:gd name="connsiteY62" fmla="*/ 871537 h 5622541"/>
              <a:gd name="connsiteX63" fmla="*/ 2743200 w 4091059"/>
              <a:gd name="connsiteY63" fmla="*/ 669131 h 5622541"/>
              <a:gd name="connsiteX64" fmla="*/ 2664619 w 4091059"/>
              <a:gd name="connsiteY64" fmla="*/ 864394 h 5622541"/>
              <a:gd name="connsiteX65" fmla="*/ 2533650 w 4091059"/>
              <a:gd name="connsiteY65" fmla="*/ 914400 h 5622541"/>
              <a:gd name="connsiteX66" fmla="*/ 2486025 w 4091059"/>
              <a:gd name="connsiteY66" fmla="*/ 847725 h 5622541"/>
              <a:gd name="connsiteX67" fmla="*/ 2470150 w 4091059"/>
              <a:gd name="connsiteY67" fmla="*/ 739775 h 5622541"/>
              <a:gd name="connsiteX68" fmla="*/ 2543175 w 4091059"/>
              <a:gd name="connsiteY68" fmla="*/ 533400 h 5622541"/>
              <a:gd name="connsiteX69" fmla="*/ 2524125 w 4091059"/>
              <a:gd name="connsiteY69" fmla="*/ 358775 h 5622541"/>
              <a:gd name="connsiteX70" fmla="*/ 2619375 w 4091059"/>
              <a:gd name="connsiteY70" fmla="*/ 146050 h 5622541"/>
              <a:gd name="connsiteX71" fmla="*/ 2012950 w 4091059"/>
              <a:gd name="connsiteY71" fmla="*/ 0 h 5622541"/>
              <a:gd name="connsiteX72" fmla="*/ 1476375 w 4091059"/>
              <a:gd name="connsiteY72" fmla="*/ 133350 h 5622541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0200 w 4091059"/>
              <a:gd name="connsiteY17" fmla="*/ 5029200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7343 w 4091059"/>
              <a:gd name="connsiteY17" fmla="*/ 5012531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16869 w 4091059"/>
              <a:gd name="connsiteY16" fmla="*/ 4255294 h 5623129"/>
              <a:gd name="connsiteX17" fmla="*/ 1621631 w 4091059"/>
              <a:gd name="connsiteY17" fmla="*/ 4810125 h 5623129"/>
              <a:gd name="connsiteX18" fmla="*/ 1607343 w 4091059"/>
              <a:gd name="connsiteY18" fmla="*/ 5012531 h 5623129"/>
              <a:gd name="connsiteX19" fmla="*/ 1459707 w 4091059"/>
              <a:gd name="connsiteY19" fmla="*/ 5481637 h 5623129"/>
              <a:gd name="connsiteX20" fmla="*/ 2055019 w 4091059"/>
              <a:gd name="connsiteY20" fmla="*/ 5622131 h 5623129"/>
              <a:gd name="connsiteX21" fmla="*/ 2609850 w 4091059"/>
              <a:gd name="connsiteY21" fmla="*/ 5457825 h 5623129"/>
              <a:gd name="connsiteX22" fmla="*/ 2505075 w 4091059"/>
              <a:gd name="connsiteY22" fmla="*/ 5114925 h 5623129"/>
              <a:gd name="connsiteX23" fmla="*/ 2478881 w 4091059"/>
              <a:gd name="connsiteY23" fmla="*/ 4998244 h 5623129"/>
              <a:gd name="connsiteX24" fmla="*/ 2462213 w 4091059"/>
              <a:gd name="connsiteY24" fmla="*/ 4738688 h 5623129"/>
              <a:gd name="connsiteX25" fmla="*/ 2469356 w 4091059"/>
              <a:gd name="connsiteY25" fmla="*/ 4117181 h 5623129"/>
              <a:gd name="connsiteX26" fmla="*/ 2464594 w 4091059"/>
              <a:gd name="connsiteY26" fmla="*/ 3767138 h 5623129"/>
              <a:gd name="connsiteX27" fmla="*/ 2526506 w 4091059"/>
              <a:gd name="connsiteY27" fmla="*/ 3557587 h 5623129"/>
              <a:gd name="connsiteX28" fmla="*/ 2509838 w 4091059"/>
              <a:gd name="connsiteY28" fmla="*/ 3467101 h 5623129"/>
              <a:gd name="connsiteX29" fmla="*/ 2469355 w 4091059"/>
              <a:gd name="connsiteY29" fmla="*/ 3431382 h 5623129"/>
              <a:gd name="connsiteX30" fmla="*/ 2466975 w 4091059"/>
              <a:gd name="connsiteY30" fmla="*/ 3288506 h 5623129"/>
              <a:gd name="connsiteX31" fmla="*/ 2500313 w 4091059"/>
              <a:gd name="connsiteY31" fmla="*/ 3259930 h 5623129"/>
              <a:gd name="connsiteX32" fmla="*/ 2550319 w 4091059"/>
              <a:gd name="connsiteY32" fmla="*/ 3255169 h 5623129"/>
              <a:gd name="connsiteX33" fmla="*/ 2576513 w 4091059"/>
              <a:gd name="connsiteY33" fmla="*/ 3390900 h 5623129"/>
              <a:gd name="connsiteX34" fmla="*/ 2624138 w 4091059"/>
              <a:gd name="connsiteY34" fmla="*/ 3421856 h 5623129"/>
              <a:gd name="connsiteX35" fmla="*/ 2576513 w 4091059"/>
              <a:gd name="connsiteY35" fmla="*/ 3224212 h 5623129"/>
              <a:gd name="connsiteX36" fmla="*/ 2686050 w 4091059"/>
              <a:gd name="connsiteY36" fmla="*/ 3019425 h 5623129"/>
              <a:gd name="connsiteX37" fmla="*/ 2686050 w 4091059"/>
              <a:gd name="connsiteY37" fmla="*/ 2695575 h 5623129"/>
              <a:gd name="connsiteX38" fmla="*/ 2747963 w 4091059"/>
              <a:gd name="connsiteY38" fmla="*/ 2993232 h 5623129"/>
              <a:gd name="connsiteX39" fmla="*/ 3002756 w 4091059"/>
              <a:gd name="connsiteY39" fmla="*/ 2724150 h 5623129"/>
              <a:gd name="connsiteX40" fmla="*/ 3171825 w 4091059"/>
              <a:gd name="connsiteY40" fmla="*/ 2466975 h 5623129"/>
              <a:gd name="connsiteX41" fmla="*/ 3950494 w 4091059"/>
              <a:gd name="connsiteY41" fmla="*/ 2616994 h 5623129"/>
              <a:gd name="connsiteX42" fmla="*/ 4090988 w 4091059"/>
              <a:gd name="connsiteY42" fmla="*/ 2007394 h 5623129"/>
              <a:gd name="connsiteX43" fmla="*/ 3950494 w 4091059"/>
              <a:gd name="connsiteY43" fmla="*/ 1485900 h 5623129"/>
              <a:gd name="connsiteX44" fmla="*/ 3243262 w 4091059"/>
              <a:gd name="connsiteY44" fmla="*/ 1626395 h 5623129"/>
              <a:gd name="connsiteX45" fmla="*/ 3221831 w 4091059"/>
              <a:gd name="connsiteY45" fmla="*/ 1552575 h 5623129"/>
              <a:gd name="connsiteX46" fmla="*/ 3636169 w 4091059"/>
              <a:gd name="connsiteY46" fmla="*/ 1466850 h 5623129"/>
              <a:gd name="connsiteX47" fmla="*/ 3248025 w 4091059"/>
              <a:gd name="connsiteY47" fmla="*/ 1466850 h 5623129"/>
              <a:gd name="connsiteX48" fmla="*/ 3295650 w 4091059"/>
              <a:gd name="connsiteY48" fmla="*/ 1321593 h 5623129"/>
              <a:gd name="connsiteX49" fmla="*/ 3529013 w 4091059"/>
              <a:gd name="connsiteY49" fmla="*/ 1235869 h 5623129"/>
              <a:gd name="connsiteX50" fmla="*/ 3857625 w 4091059"/>
              <a:gd name="connsiteY50" fmla="*/ 1104900 h 5623129"/>
              <a:gd name="connsiteX51" fmla="*/ 3281363 w 4091059"/>
              <a:gd name="connsiteY51" fmla="*/ 1235869 h 5623129"/>
              <a:gd name="connsiteX52" fmla="*/ 3181350 w 4091059"/>
              <a:gd name="connsiteY52" fmla="*/ 1178719 h 5623129"/>
              <a:gd name="connsiteX53" fmla="*/ 3262313 w 4091059"/>
              <a:gd name="connsiteY53" fmla="*/ 1023938 h 5623129"/>
              <a:gd name="connsiteX54" fmla="*/ 3590925 w 4091059"/>
              <a:gd name="connsiteY54" fmla="*/ 971550 h 5623129"/>
              <a:gd name="connsiteX55" fmla="*/ 3171825 w 4091059"/>
              <a:gd name="connsiteY55" fmla="*/ 952500 h 5623129"/>
              <a:gd name="connsiteX56" fmla="*/ 3157538 w 4091059"/>
              <a:gd name="connsiteY56" fmla="*/ 816769 h 5623129"/>
              <a:gd name="connsiteX57" fmla="*/ 3228975 w 4091059"/>
              <a:gd name="connsiteY57" fmla="*/ 647700 h 5623129"/>
              <a:gd name="connsiteX58" fmla="*/ 3059906 w 4091059"/>
              <a:gd name="connsiteY58" fmla="*/ 933450 h 5623129"/>
              <a:gd name="connsiteX59" fmla="*/ 2926557 w 4091059"/>
              <a:gd name="connsiteY59" fmla="*/ 947738 h 5623129"/>
              <a:gd name="connsiteX60" fmla="*/ 2978944 w 4091059"/>
              <a:gd name="connsiteY60" fmla="*/ 735806 h 5623129"/>
              <a:gd name="connsiteX61" fmla="*/ 2883694 w 4091059"/>
              <a:gd name="connsiteY61" fmla="*/ 950119 h 5623129"/>
              <a:gd name="connsiteX62" fmla="*/ 2836069 w 4091059"/>
              <a:gd name="connsiteY62" fmla="*/ 954881 h 5623129"/>
              <a:gd name="connsiteX63" fmla="*/ 2836068 w 4091059"/>
              <a:gd name="connsiteY63" fmla="*/ 881062 h 5623129"/>
              <a:gd name="connsiteX64" fmla="*/ 2731293 w 4091059"/>
              <a:gd name="connsiteY64" fmla="*/ 871537 h 5623129"/>
              <a:gd name="connsiteX65" fmla="*/ 2743200 w 4091059"/>
              <a:gd name="connsiteY65" fmla="*/ 669131 h 5623129"/>
              <a:gd name="connsiteX66" fmla="*/ 2664619 w 4091059"/>
              <a:gd name="connsiteY66" fmla="*/ 864394 h 5623129"/>
              <a:gd name="connsiteX67" fmla="*/ 2533650 w 4091059"/>
              <a:gd name="connsiteY67" fmla="*/ 914400 h 5623129"/>
              <a:gd name="connsiteX68" fmla="*/ 2486025 w 4091059"/>
              <a:gd name="connsiteY68" fmla="*/ 847725 h 5623129"/>
              <a:gd name="connsiteX69" fmla="*/ 2470150 w 4091059"/>
              <a:gd name="connsiteY69" fmla="*/ 739775 h 5623129"/>
              <a:gd name="connsiteX70" fmla="*/ 2543175 w 4091059"/>
              <a:gd name="connsiteY70" fmla="*/ 533400 h 5623129"/>
              <a:gd name="connsiteX71" fmla="*/ 2524125 w 4091059"/>
              <a:gd name="connsiteY71" fmla="*/ 358775 h 5623129"/>
              <a:gd name="connsiteX72" fmla="*/ 2619375 w 4091059"/>
              <a:gd name="connsiteY72" fmla="*/ 146050 h 5623129"/>
              <a:gd name="connsiteX73" fmla="*/ 2012950 w 4091059"/>
              <a:gd name="connsiteY73" fmla="*/ 0 h 5623129"/>
              <a:gd name="connsiteX74" fmla="*/ 1476375 w 4091059"/>
              <a:gd name="connsiteY7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6394 w 4091059"/>
              <a:gd name="connsiteY16" fmla="*/ 3948113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1009650 w 4091059"/>
              <a:gd name="connsiteY13" fmla="*/ 26098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4406 w 4091059"/>
              <a:gd name="connsiteY13" fmla="*/ 2643188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2025 w 4091059"/>
              <a:gd name="connsiteY13" fmla="*/ 2650332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62025 w 4091059"/>
              <a:gd name="connsiteY14" fmla="*/ 2650332 h 5623129"/>
              <a:gd name="connsiteX15" fmla="*/ 1009650 w 4091059"/>
              <a:gd name="connsiteY15" fmla="*/ 2609850 h 5623129"/>
              <a:gd name="connsiteX16" fmla="*/ 1133475 w 4091059"/>
              <a:gd name="connsiteY16" fmla="*/ 2790825 h 5623129"/>
              <a:gd name="connsiteX17" fmla="*/ 1609726 w 4091059"/>
              <a:gd name="connsiteY17" fmla="*/ 3140868 h 5623129"/>
              <a:gd name="connsiteX18" fmla="*/ 1604963 w 4091059"/>
              <a:gd name="connsiteY18" fmla="*/ 3883819 h 5623129"/>
              <a:gd name="connsiteX19" fmla="*/ 1550194 w 4091059"/>
              <a:gd name="connsiteY19" fmla="*/ 4090987 h 5623129"/>
              <a:gd name="connsiteX20" fmla="*/ 1616869 w 4091059"/>
              <a:gd name="connsiteY20" fmla="*/ 4255294 h 5623129"/>
              <a:gd name="connsiteX21" fmla="*/ 1621631 w 4091059"/>
              <a:gd name="connsiteY21" fmla="*/ 4810125 h 5623129"/>
              <a:gd name="connsiteX22" fmla="*/ 1607343 w 4091059"/>
              <a:gd name="connsiteY22" fmla="*/ 5012531 h 5623129"/>
              <a:gd name="connsiteX23" fmla="*/ 1459707 w 4091059"/>
              <a:gd name="connsiteY23" fmla="*/ 5481637 h 5623129"/>
              <a:gd name="connsiteX24" fmla="*/ 2055019 w 4091059"/>
              <a:gd name="connsiteY24" fmla="*/ 5622131 h 5623129"/>
              <a:gd name="connsiteX25" fmla="*/ 2609850 w 4091059"/>
              <a:gd name="connsiteY25" fmla="*/ 5457825 h 5623129"/>
              <a:gd name="connsiteX26" fmla="*/ 2505075 w 4091059"/>
              <a:gd name="connsiteY26" fmla="*/ 5114925 h 5623129"/>
              <a:gd name="connsiteX27" fmla="*/ 2478881 w 4091059"/>
              <a:gd name="connsiteY27" fmla="*/ 4998244 h 5623129"/>
              <a:gd name="connsiteX28" fmla="*/ 2462213 w 4091059"/>
              <a:gd name="connsiteY28" fmla="*/ 4738688 h 5623129"/>
              <a:gd name="connsiteX29" fmla="*/ 2469356 w 4091059"/>
              <a:gd name="connsiteY29" fmla="*/ 4117181 h 5623129"/>
              <a:gd name="connsiteX30" fmla="*/ 2464594 w 4091059"/>
              <a:gd name="connsiteY30" fmla="*/ 3767138 h 5623129"/>
              <a:gd name="connsiteX31" fmla="*/ 2526506 w 4091059"/>
              <a:gd name="connsiteY31" fmla="*/ 3557587 h 5623129"/>
              <a:gd name="connsiteX32" fmla="*/ 2509838 w 4091059"/>
              <a:gd name="connsiteY32" fmla="*/ 3467101 h 5623129"/>
              <a:gd name="connsiteX33" fmla="*/ 2469355 w 4091059"/>
              <a:gd name="connsiteY33" fmla="*/ 3431382 h 5623129"/>
              <a:gd name="connsiteX34" fmla="*/ 2466975 w 4091059"/>
              <a:gd name="connsiteY34" fmla="*/ 3288506 h 5623129"/>
              <a:gd name="connsiteX35" fmla="*/ 2500313 w 4091059"/>
              <a:gd name="connsiteY35" fmla="*/ 3259930 h 5623129"/>
              <a:gd name="connsiteX36" fmla="*/ 2550319 w 4091059"/>
              <a:gd name="connsiteY36" fmla="*/ 3255169 h 5623129"/>
              <a:gd name="connsiteX37" fmla="*/ 2576513 w 4091059"/>
              <a:gd name="connsiteY37" fmla="*/ 3390900 h 5623129"/>
              <a:gd name="connsiteX38" fmla="*/ 2624138 w 4091059"/>
              <a:gd name="connsiteY38" fmla="*/ 3421856 h 5623129"/>
              <a:gd name="connsiteX39" fmla="*/ 2576513 w 4091059"/>
              <a:gd name="connsiteY39" fmla="*/ 3224212 h 5623129"/>
              <a:gd name="connsiteX40" fmla="*/ 2686050 w 4091059"/>
              <a:gd name="connsiteY40" fmla="*/ 3019425 h 5623129"/>
              <a:gd name="connsiteX41" fmla="*/ 2686050 w 4091059"/>
              <a:gd name="connsiteY41" fmla="*/ 2695575 h 5623129"/>
              <a:gd name="connsiteX42" fmla="*/ 2747963 w 4091059"/>
              <a:gd name="connsiteY42" fmla="*/ 2993232 h 5623129"/>
              <a:gd name="connsiteX43" fmla="*/ 3002756 w 4091059"/>
              <a:gd name="connsiteY43" fmla="*/ 2724150 h 5623129"/>
              <a:gd name="connsiteX44" fmla="*/ 3171825 w 4091059"/>
              <a:gd name="connsiteY44" fmla="*/ 2466975 h 5623129"/>
              <a:gd name="connsiteX45" fmla="*/ 3950494 w 4091059"/>
              <a:gd name="connsiteY45" fmla="*/ 2616994 h 5623129"/>
              <a:gd name="connsiteX46" fmla="*/ 4090988 w 4091059"/>
              <a:gd name="connsiteY46" fmla="*/ 2007394 h 5623129"/>
              <a:gd name="connsiteX47" fmla="*/ 3950494 w 4091059"/>
              <a:gd name="connsiteY47" fmla="*/ 1485900 h 5623129"/>
              <a:gd name="connsiteX48" fmla="*/ 3243262 w 4091059"/>
              <a:gd name="connsiteY48" fmla="*/ 1626395 h 5623129"/>
              <a:gd name="connsiteX49" fmla="*/ 3221831 w 4091059"/>
              <a:gd name="connsiteY49" fmla="*/ 1552575 h 5623129"/>
              <a:gd name="connsiteX50" fmla="*/ 3636169 w 4091059"/>
              <a:gd name="connsiteY50" fmla="*/ 1466850 h 5623129"/>
              <a:gd name="connsiteX51" fmla="*/ 3248025 w 4091059"/>
              <a:gd name="connsiteY51" fmla="*/ 1466850 h 5623129"/>
              <a:gd name="connsiteX52" fmla="*/ 3295650 w 4091059"/>
              <a:gd name="connsiteY52" fmla="*/ 1321593 h 5623129"/>
              <a:gd name="connsiteX53" fmla="*/ 3529013 w 4091059"/>
              <a:gd name="connsiteY53" fmla="*/ 1235869 h 5623129"/>
              <a:gd name="connsiteX54" fmla="*/ 3857625 w 4091059"/>
              <a:gd name="connsiteY54" fmla="*/ 1104900 h 5623129"/>
              <a:gd name="connsiteX55" fmla="*/ 3281363 w 4091059"/>
              <a:gd name="connsiteY55" fmla="*/ 1235869 h 5623129"/>
              <a:gd name="connsiteX56" fmla="*/ 3181350 w 4091059"/>
              <a:gd name="connsiteY56" fmla="*/ 1178719 h 5623129"/>
              <a:gd name="connsiteX57" fmla="*/ 3262313 w 4091059"/>
              <a:gd name="connsiteY57" fmla="*/ 1023938 h 5623129"/>
              <a:gd name="connsiteX58" fmla="*/ 3590925 w 4091059"/>
              <a:gd name="connsiteY58" fmla="*/ 971550 h 5623129"/>
              <a:gd name="connsiteX59" fmla="*/ 3171825 w 4091059"/>
              <a:gd name="connsiteY59" fmla="*/ 952500 h 5623129"/>
              <a:gd name="connsiteX60" fmla="*/ 3157538 w 4091059"/>
              <a:gd name="connsiteY60" fmla="*/ 816769 h 5623129"/>
              <a:gd name="connsiteX61" fmla="*/ 3228975 w 4091059"/>
              <a:gd name="connsiteY61" fmla="*/ 647700 h 5623129"/>
              <a:gd name="connsiteX62" fmla="*/ 3059906 w 4091059"/>
              <a:gd name="connsiteY62" fmla="*/ 933450 h 5623129"/>
              <a:gd name="connsiteX63" fmla="*/ 2926557 w 4091059"/>
              <a:gd name="connsiteY63" fmla="*/ 947738 h 5623129"/>
              <a:gd name="connsiteX64" fmla="*/ 2978944 w 4091059"/>
              <a:gd name="connsiteY64" fmla="*/ 735806 h 5623129"/>
              <a:gd name="connsiteX65" fmla="*/ 2883694 w 4091059"/>
              <a:gd name="connsiteY65" fmla="*/ 950119 h 5623129"/>
              <a:gd name="connsiteX66" fmla="*/ 2836069 w 4091059"/>
              <a:gd name="connsiteY66" fmla="*/ 954881 h 5623129"/>
              <a:gd name="connsiteX67" fmla="*/ 2836068 w 4091059"/>
              <a:gd name="connsiteY67" fmla="*/ 881062 h 5623129"/>
              <a:gd name="connsiteX68" fmla="*/ 2731293 w 4091059"/>
              <a:gd name="connsiteY68" fmla="*/ 871537 h 5623129"/>
              <a:gd name="connsiteX69" fmla="*/ 2743200 w 4091059"/>
              <a:gd name="connsiteY69" fmla="*/ 669131 h 5623129"/>
              <a:gd name="connsiteX70" fmla="*/ 2664619 w 4091059"/>
              <a:gd name="connsiteY70" fmla="*/ 864394 h 5623129"/>
              <a:gd name="connsiteX71" fmla="*/ 2533650 w 4091059"/>
              <a:gd name="connsiteY71" fmla="*/ 914400 h 5623129"/>
              <a:gd name="connsiteX72" fmla="*/ 2486025 w 4091059"/>
              <a:gd name="connsiteY72" fmla="*/ 847725 h 5623129"/>
              <a:gd name="connsiteX73" fmla="*/ 2470150 w 4091059"/>
              <a:gd name="connsiteY73" fmla="*/ 739775 h 5623129"/>
              <a:gd name="connsiteX74" fmla="*/ 2543175 w 4091059"/>
              <a:gd name="connsiteY74" fmla="*/ 533400 h 5623129"/>
              <a:gd name="connsiteX75" fmla="*/ 2524125 w 4091059"/>
              <a:gd name="connsiteY75" fmla="*/ 358775 h 5623129"/>
              <a:gd name="connsiteX76" fmla="*/ 2619375 w 4091059"/>
              <a:gd name="connsiteY76" fmla="*/ 146050 h 5623129"/>
              <a:gd name="connsiteX77" fmla="*/ 2012950 w 4091059"/>
              <a:gd name="connsiteY77" fmla="*/ 0 h 5623129"/>
              <a:gd name="connsiteX78" fmla="*/ 1476375 w 4091059"/>
              <a:gd name="connsiteY7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04863 w 4091059"/>
              <a:gd name="connsiteY13" fmla="*/ 260746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23913 w 4091059"/>
              <a:gd name="connsiteY13" fmla="*/ 2488407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09613 w 4091059"/>
              <a:gd name="connsiteY13" fmla="*/ 2488406 h 5623129"/>
              <a:gd name="connsiteX14" fmla="*/ 797719 w 4091059"/>
              <a:gd name="connsiteY14" fmla="*/ 2519364 h 5623129"/>
              <a:gd name="connsiteX15" fmla="*/ 819150 w 4091059"/>
              <a:gd name="connsiteY15" fmla="*/ 2719388 h 5623129"/>
              <a:gd name="connsiteX16" fmla="*/ 900113 w 4091059"/>
              <a:gd name="connsiteY16" fmla="*/ 2659856 h 5623129"/>
              <a:gd name="connsiteX17" fmla="*/ 962025 w 4091059"/>
              <a:gd name="connsiteY17" fmla="*/ 2650332 h 5623129"/>
              <a:gd name="connsiteX18" fmla="*/ 1009650 w 4091059"/>
              <a:gd name="connsiteY18" fmla="*/ 2609850 h 5623129"/>
              <a:gd name="connsiteX19" fmla="*/ 1133475 w 4091059"/>
              <a:gd name="connsiteY19" fmla="*/ 2790825 h 5623129"/>
              <a:gd name="connsiteX20" fmla="*/ 1609726 w 4091059"/>
              <a:gd name="connsiteY20" fmla="*/ 3140868 h 5623129"/>
              <a:gd name="connsiteX21" fmla="*/ 1604963 w 4091059"/>
              <a:gd name="connsiteY21" fmla="*/ 3883819 h 5623129"/>
              <a:gd name="connsiteX22" fmla="*/ 1550194 w 4091059"/>
              <a:gd name="connsiteY22" fmla="*/ 4090987 h 5623129"/>
              <a:gd name="connsiteX23" fmla="*/ 1616869 w 4091059"/>
              <a:gd name="connsiteY23" fmla="*/ 4255294 h 5623129"/>
              <a:gd name="connsiteX24" fmla="*/ 1621631 w 4091059"/>
              <a:gd name="connsiteY24" fmla="*/ 4810125 h 5623129"/>
              <a:gd name="connsiteX25" fmla="*/ 1607343 w 4091059"/>
              <a:gd name="connsiteY25" fmla="*/ 5012531 h 5623129"/>
              <a:gd name="connsiteX26" fmla="*/ 1459707 w 4091059"/>
              <a:gd name="connsiteY26" fmla="*/ 5481637 h 5623129"/>
              <a:gd name="connsiteX27" fmla="*/ 2055019 w 4091059"/>
              <a:gd name="connsiteY27" fmla="*/ 5622131 h 5623129"/>
              <a:gd name="connsiteX28" fmla="*/ 2609850 w 4091059"/>
              <a:gd name="connsiteY28" fmla="*/ 5457825 h 5623129"/>
              <a:gd name="connsiteX29" fmla="*/ 2505075 w 4091059"/>
              <a:gd name="connsiteY29" fmla="*/ 5114925 h 5623129"/>
              <a:gd name="connsiteX30" fmla="*/ 2478881 w 4091059"/>
              <a:gd name="connsiteY30" fmla="*/ 4998244 h 5623129"/>
              <a:gd name="connsiteX31" fmla="*/ 2462213 w 4091059"/>
              <a:gd name="connsiteY31" fmla="*/ 4738688 h 5623129"/>
              <a:gd name="connsiteX32" fmla="*/ 2469356 w 4091059"/>
              <a:gd name="connsiteY32" fmla="*/ 4117181 h 5623129"/>
              <a:gd name="connsiteX33" fmla="*/ 2464594 w 4091059"/>
              <a:gd name="connsiteY33" fmla="*/ 3767138 h 5623129"/>
              <a:gd name="connsiteX34" fmla="*/ 2526506 w 4091059"/>
              <a:gd name="connsiteY34" fmla="*/ 3557587 h 5623129"/>
              <a:gd name="connsiteX35" fmla="*/ 2509838 w 4091059"/>
              <a:gd name="connsiteY35" fmla="*/ 3467101 h 5623129"/>
              <a:gd name="connsiteX36" fmla="*/ 2469355 w 4091059"/>
              <a:gd name="connsiteY36" fmla="*/ 3431382 h 5623129"/>
              <a:gd name="connsiteX37" fmla="*/ 2466975 w 4091059"/>
              <a:gd name="connsiteY37" fmla="*/ 3288506 h 5623129"/>
              <a:gd name="connsiteX38" fmla="*/ 2500313 w 4091059"/>
              <a:gd name="connsiteY38" fmla="*/ 3259930 h 5623129"/>
              <a:gd name="connsiteX39" fmla="*/ 2550319 w 4091059"/>
              <a:gd name="connsiteY39" fmla="*/ 3255169 h 5623129"/>
              <a:gd name="connsiteX40" fmla="*/ 2576513 w 4091059"/>
              <a:gd name="connsiteY40" fmla="*/ 3390900 h 5623129"/>
              <a:gd name="connsiteX41" fmla="*/ 2624138 w 4091059"/>
              <a:gd name="connsiteY41" fmla="*/ 3421856 h 5623129"/>
              <a:gd name="connsiteX42" fmla="*/ 2576513 w 4091059"/>
              <a:gd name="connsiteY42" fmla="*/ 3224212 h 5623129"/>
              <a:gd name="connsiteX43" fmla="*/ 2686050 w 4091059"/>
              <a:gd name="connsiteY43" fmla="*/ 3019425 h 5623129"/>
              <a:gd name="connsiteX44" fmla="*/ 2686050 w 4091059"/>
              <a:gd name="connsiteY44" fmla="*/ 2695575 h 5623129"/>
              <a:gd name="connsiteX45" fmla="*/ 2747963 w 4091059"/>
              <a:gd name="connsiteY45" fmla="*/ 2993232 h 5623129"/>
              <a:gd name="connsiteX46" fmla="*/ 3002756 w 4091059"/>
              <a:gd name="connsiteY46" fmla="*/ 2724150 h 5623129"/>
              <a:gd name="connsiteX47" fmla="*/ 3171825 w 4091059"/>
              <a:gd name="connsiteY47" fmla="*/ 2466975 h 5623129"/>
              <a:gd name="connsiteX48" fmla="*/ 3950494 w 4091059"/>
              <a:gd name="connsiteY48" fmla="*/ 2616994 h 5623129"/>
              <a:gd name="connsiteX49" fmla="*/ 4090988 w 4091059"/>
              <a:gd name="connsiteY49" fmla="*/ 2007394 h 5623129"/>
              <a:gd name="connsiteX50" fmla="*/ 3950494 w 4091059"/>
              <a:gd name="connsiteY50" fmla="*/ 1485900 h 5623129"/>
              <a:gd name="connsiteX51" fmla="*/ 3243262 w 4091059"/>
              <a:gd name="connsiteY51" fmla="*/ 1626395 h 5623129"/>
              <a:gd name="connsiteX52" fmla="*/ 3221831 w 4091059"/>
              <a:gd name="connsiteY52" fmla="*/ 1552575 h 5623129"/>
              <a:gd name="connsiteX53" fmla="*/ 3636169 w 4091059"/>
              <a:gd name="connsiteY53" fmla="*/ 1466850 h 5623129"/>
              <a:gd name="connsiteX54" fmla="*/ 3248025 w 4091059"/>
              <a:gd name="connsiteY54" fmla="*/ 1466850 h 5623129"/>
              <a:gd name="connsiteX55" fmla="*/ 3295650 w 4091059"/>
              <a:gd name="connsiteY55" fmla="*/ 1321593 h 5623129"/>
              <a:gd name="connsiteX56" fmla="*/ 3529013 w 4091059"/>
              <a:gd name="connsiteY56" fmla="*/ 1235869 h 5623129"/>
              <a:gd name="connsiteX57" fmla="*/ 3857625 w 4091059"/>
              <a:gd name="connsiteY57" fmla="*/ 1104900 h 5623129"/>
              <a:gd name="connsiteX58" fmla="*/ 3281363 w 4091059"/>
              <a:gd name="connsiteY58" fmla="*/ 1235869 h 5623129"/>
              <a:gd name="connsiteX59" fmla="*/ 3181350 w 4091059"/>
              <a:gd name="connsiteY59" fmla="*/ 1178719 h 5623129"/>
              <a:gd name="connsiteX60" fmla="*/ 3262313 w 4091059"/>
              <a:gd name="connsiteY60" fmla="*/ 1023938 h 5623129"/>
              <a:gd name="connsiteX61" fmla="*/ 3590925 w 4091059"/>
              <a:gd name="connsiteY61" fmla="*/ 971550 h 5623129"/>
              <a:gd name="connsiteX62" fmla="*/ 3171825 w 4091059"/>
              <a:gd name="connsiteY62" fmla="*/ 952500 h 5623129"/>
              <a:gd name="connsiteX63" fmla="*/ 3157538 w 4091059"/>
              <a:gd name="connsiteY63" fmla="*/ 816769 h 5623129"/>
              <a:gd name="connsiteX64" fmla="*/ 3228975 w 4091059"/>
              <a:gd name="connsiteY64" fmla="*/ 647700 h 5623129"/>
              <a:gd name="connsiteX65" fmla="*/ 3059906 w 4091059"/>
              <a:gd name="connsiteY65" fmla="*/ 933450 h 5623129"/>
              <a:gd name="connsiteX66" fmla="*/ 2926557 w 4091059"/>
              <a:gd name="connsiteY66" fmla="*/ 947738 h 5623129"/>
              <a:gd name="connsiteX67" fmla="*/ 2978944 w 4091059"/>
              <a:gd name="connsiteY67" fmla="*/ 735806 h 5623129"/>
              <a:gd name="connsiteX68" fmla="*/ 2883694 w 4091059"/>
              <a:gd name="connsiteY68" fmla="*/ 950119 h 5623129"/>
              <a:gd name="connsiteX69" fmla="*/ 2836069 w 4091059"/>
              <a:gd name="connsiteY69" fmla="*/ 954881 h 5623129"/>
              <a:gd name="connsiteX70" fmla="*/ 2836068 w 4091059"/>
              <a:gd name="connsiteY70" fmla="*/ 881062 h 5623129"/>
              <a:gd name="connsiteX71" fmla="*/ 2731293 w 4091059"/>
              <a:gd name="connsiteY71" fmla="*/ 871537 h 5623129"/>
              <a:gd name="connsiteX72" fmla="*/ 2743200 w 4091059"/>
              <a:gd name="connsiteY72" fmla="*/ 669131 h 5623129"/>
              <a:gd name="connsiteX73" fmla="*/ 2664619 w 4091059"/>
              <a:gd name="connsiteY73" fmla="*/ 864394 h 5623129"/>
              <a:gd name="connsiteX74" fmla="*/ 2533650 w 4091059"/>
              <a:gd name="connsiteY74" fmla="*/ 914400 h 5623129"/>
              <a:gd name="connsiteX75" fmla="*/ 2486025 w 4091059"/>
              <a:gd name="connsiteY75" fmla="*/ 847725 h 5623129"/>
              <a:gd name="connsiteX76" fmla="*/ 2470150 w 4091059"/>
              <a:gd name="connsiteY76" fmla="*/ 739775 h 5623129"/>
              <a:gd name="connsiteX77" fmla="*/ 2543175 w 4091059"/>
              <a:gd name="connsiteY77" fmla="*/ 533400 h 5623129"/>
              <a:gd name="connsiteX78" fmla="*/ 2524125 w 4091059"/>
              <a:gd name="connsiteY78" fmla="*/ 358775 h 5623129"/>
              <a:gd name="connsiteX79" fmla="*/ 2619375 w 4091059"/>
              <a:gd name="connsiteY79" fmla="*/ 146050 h 5623129"/>
              <a:gd name="connsiteX80" fmla="*/ 2012950 w 4091059"/>
              <a:gd name="connsiteY80" fmla="*/ 0 h 5623129"/>
              <a:gd name="connsiteX81" fmla="*/ 1476375 w 4091059"/>
              <a:gd name="connsiteY8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54856 w 4091059"/>
              <a:gd name="connsiteY14" fmla="*/ 2738438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45356 w 4091059"/>
              <a:gd name="connsiteY13" fmla="*/ 3138488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59631 w 4091059"/>
              <a:gd name="connsiteY14" fmla="*/ 3093245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069432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5338 w 4091059"/>
              <a:gd name="connsiteY13" fmla="*/ 29837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47712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721520 w 4091059"/>
              <a:gd name="connsiteY14" fmla="*/ 2852738 h 5623129"/>
              <a:gd name="connsiteX15" fmla="*/ 876300 w 4091059"/>
              <a:gd name="connsiteY15" fmla="*/ 3095626 h 5623129"/>
              <a:gd name="connsiteX16" fmla="*/ 931069 w 4091059"/>
              <a:gd name="connsiteY16" fmla="*/ 3043238 h 5623129"/>
              <a:gd name="connsiteX17" fmla="*/ 940594 w 4091059"/>
              <a:gd name="connsiteY17" fmla="*/ 2940844 h 5623129"/>
              <a:gd name="connsiteX18" fmla="*/ 826294 w 4091059"/>
              <a:gd name="connsiteY18" fmla="*/ 2902744 h 5623129"/>
              <a:gd name="connsiteX19" fmla="*/ 747712 w 4091059"/>
              <a:gd name="connsiteY19" fmla="*/ 2743201 h 5623129"/>
              <a:gd name="connsiteX20" fmla="*/ 709613 w 4091059"/>
              <a:gd name="connsiteY20" fmla="*/ 2488406 h 5623129"/>
              <a:gd name="connsiteX21" fmla="*/ 797719 w 4091059"/>
              <a:gd name="connsiteY21" fmla="*/ 2519364 h 5623129"/>
              <a:gd name="connsiteX22" fmla="*/ 819150 w 4091059"/>
              <a:gd name="connsiteY22" fmla="*/ 2719388 h 5623129"/>
              <a:gd name="connsiteX23" fmla="*/ 900113 w 4091059"/>
              <a:gd name="connsiteY23" fmla="*/ 2659856 h 5623129"/>
              <a:gd name="connsiteX24" fmla="*/ 954881 w 4091059"/>
              <a:gd name="connsiteY24" fmla="*/ 2667001 h 5623129"/>
              <a:gd name="connsiteX25" fmla="*/ 1009650 w 4091059"/>
              <a:gd name="connsiteY25" fmla="*/ 2609850 h 5623129"/>
              <a:gd name="connsiteX26" fmla="*/ 1133475 w 4091059"/>
              <a:gd name="connsiteY26" fmla="*/ 2790825 h 5623129"/>
              <a:gd name="connsiteX27" fmla="*/ 1609726 w 4091059"/>
              <a:gd name="connsiteY27" fmla="*/ 3140868 h 5623129"/>
              <a:gd name="connsiteX28" fmla="*/ 1604963 w 4091059"/>
              <a:gd name="connsiteY28" fmla="*/ 3883819 h 5623129"/>
              <a:gd name="connsiteX29" fmla="*/ 1550194 w 4091059"/>
              <a:gd name="connsiteY29" fmla="*/ 4090987 h 5623129"/>
              <a:gd name="connsiteX30" fmla="*/ 1616869 w 4091059"/>
              <a:gd name="connsiteY30" fmla="*/ 4255294 h 5623129"/>
              <a:gd name="connsiteX31" fmla="*/ 1621631 w 4091059"/>
              <a:gd name="connsiteY31" fmla="*/ 4810125 h 5623129"/>
              <a:gd name="connsiteX32" fmla="*/ 1607343 w 4091059"/>
              <a:gd name="connsiteY32" fmla="*/ 5012531 h 5623129"/>
              <a:gd name="connsiteX33" fmla="*/ 1459707 w 4091059"/>
              <a:gd name="connsiteY33" fmla="*/ 5481637 h 5623129"/>
              <a:gd name="connsiteX34" fmla="*/ 2055019 w 4091059"/>
              <a:gd name="connsiteY34" fmla="*/ 5622131 h 5623129"/>
              <a:gd name="connsiteX35" fmla="*/ 2609850 w 4091059"/>
              <a:gd name="connsiteY35" fmla="*/ 5457825 h 5623129"/>
              <a:gd name="connsiteX36" fmla="*/ 2505075 w 4091059"/>
              <a:gd name="connsiteY36" fmla="*/ 5114925 h 5623129"/>
              <a:gd name="connsiteX37" fmla="*/ 2478881 w 4091059"/>
              <a:gd name="connsiteY37" fmla="*/ 4998244 h 5623129"/>
              <a:gd name="connsiteX38" fmla="*/ 2462213 w 4091059"/>
              <a:gd name="connsiteY38" fmla="*/ 4738688 h 5623129"/>
              <a:gd name="connsiteX39" fmla="*/ 2469356 w 4091059"/>
              <a:gd name="connsiteY39" fmla="*/ 4117181 h 5623129"/>
              <a:gd name="connsiteX40" fmla="*/ 2464594 w 4091059"/>
              <a:gd name="connsiteY40" fmla="*/ 3767138 h 5623129"/>
              <a:gd name="connsiteX41" fmla="*/ 2526506 w 4091059"/>
              <a:gd name="connsiteY41" fmla="*/ 3557587 h 5623129"/>
              <a:gd name="connsiteX42" fmla="*/ 2509838 w 4091059"/>
              <a:gd name="connsiteY42" fmla="*/ 3467101 h 5623129"/>
              <a:gd name="connsiteX43" fmla="*/ 2469355 w 4091059"/>
              <a:gd name="connsiteY43" fmla="*/ 3431382 h 5623129"/>
              <a:gd name="connsiteX44" fmla="*/ 2466975 w 4091059"/>
              <a:gd name="connsiteY44" fmla="*/ 3288506 h 5623129"/>
              <a:gd name="connsiteX45" fmla="*/ 2500313 w 4091059"/>
              <a:gd name="connsiteY45" fmla="*/ 3259930 h 5623129"/>
              <a:gd name="connsiteX46" fmla="*/ 2550319 w 4091059"/>
              <a:gd name="connsiteY46" fmla="*/ 3255169 h 5623129"/>
              <a:gd name="connsiteX47" fmla="*/ 2576513 w 4091059"/>
              <a:gd name="connsiteY47" fmla="*/ 3390900 h 5623129"/>
              <a:gd name="connsiteX48" fmla="*/ 2624138 w 4091059"/>
              <a:gd name="connsiteY48" fmla="*/ 3421856 h 5623129"/>
              <a:gd name="connsiteX49" fmla="*/ 2576513 w 4091059"/>
              <a:gd name="connsiteY49" fmla="*/ 3224212 h 5623129"/>
              <a:gd name="connsiteX50" fmla="*/ 2686050 w 4091059"/>
              <a:gd name="connsiteY50" fmla="*/ 3019425 h 5623129"/>
              <a:gd name="connsiteX51" fmla="*/ 2686050 w 4091059"/>
              <a:gd name="connsiteY51" fmla="*/ 2695575 h 5623129"/>
              <a:gd name="connsiteX52" fmla="*/ 2747963 w 4091059"/>
              <a:gd name="connsiteY52" fmla="*/ 2993232 h 5623129"/>
              <a:gd name="connsiteX53" fmla="*/ 3002756 w 4091059"/>
              <a:gd name="connsiteY53" fmla="*/ 2724150 h 5623129"/>
              <a:gd name="connsiteX54" fmla="*/ 3171825 w 4091059"/>
              <a:gd name="connsiteY54" fmla="*/ 2466975 h 5623129"/>
              <a:gd name="connsiteX55" fmla="*/ 3950494 w 4091059"/>
              <a:gd name="connsiteY55" fmla="*/ 2616994 h 5623129"/>
              <a:gd name="connsiteX56" fmla="*/ 4090988 w 4091059"/>
              <a:gd name="connsiteY56" fmla="*/ 2007394 h 5623129"/>
              <a:gd name="connsiteX57" fmla="*/ 3950494 w 4091059"/>
              <a:gd name="connsiteY57" fmla="*/ 1485900 h 5623129"/>
              <a:gd name="connsiteX58" fmla="*/ 3243262 w 4091059"/>
              <a:gd name="connsiteY58" fmla="*/ 1626395 h 5623129"/>
              <a:gd name="connsiteX59" fmla="*/ 3221831 w 4091059"/>
              <a:gd name="connsiteY59" fmla="*/ 1552575 h 5623129"/>
              <a:gd name="connsiteX60" fmla="*/ 3636169 w 4091059"/>
              <a:gd name="connsiteY60" fmla="*/ 1466850 h 5623129"/>
              <a:gd name="connsiteX61" fmla="*/ 3248025 w 4091059"/>
              <a:gd name="connsiteY61" fmla="*/ 1466850 h 5623129"/>
              <a:gd name="connsiteX62" fmla="*/ 3295650 w 4091059"/>
              <a:gd name="connsiteY62" fmla="*/ 1321593 h 5623129"/>
              <a:gd name="connsiteX63" fmla="*/ 3529013 w 4091059"/>
              <a:gd name="connsiteY63" fmla="*/ 1235869 h 5623129"/>
              <a:gd name="connsiteX64" fmla="*/ 3857625 w 4091059"/>
              <a:gd name="connsiteY64" fmla="*/ 1104900 h 5623129"/>
              <a:gd name="connsiteX65" fmla="*/ 3281363 w 4091059"/>
              <a:gd name="connsiteY65" fmla="*/ 1235869 h 5623129"/>
              <a:gd name="connsiteX66" fmla="*/ 3181350 w 4091059"/>
              <a:gd name="connsiteY66" fmla="*/ 1178719 h 5623129"/>
              <a:gd name="connsiteX67" fmla="*/ 3262313 w 4091059"/>
              <a:gd name="connsiteY67" fmla="*/ 1023938 h 5623129"/>
              <a:gd name="connsiteX68" fmla="*/ 3590925 w 4091059"/>
              <a:gd name="connsiteY68" fmla="*/ 971550 h 5623129"/>
              <a:gd name="connsiteX69" fmla="*/ 3171825 w 4091059"/>
              <a:gd name="connsiteY69" fmla="*/ 952500 h 5623129"/>
              <a:gd name="connsiteX70" fmla="*/ 3157538 w 4091059"/>
              <a:gd name="connsiteY70" fmla="*/ 816769 h 5623129"/>
              <a:gd name="connsiteX71" fmla="*/ 3228975 w 4091059"/>
              <a:gd name="connsiteY71" fmla="*/ 647700 h 5623129"/>
              <a:gd name="connsiteX72" fmla="*/ 3059906 w 4091059"/>
              <a:gd name="connsiteY72" fmla="*/ 933450 h 5623129"/>
              <a:gd name="connsiteX73" fmla="*/ 2926557 w 4091059"/>
              <a:gd name="connsiteY73" fmla="*/ 947738 h 5623129"/>
              <a:gd name="connsiteX74" fmla="*/ 2978944 w 4091059"/>
              <a:gd name="connsiteY74" fmla="*/ 735806 h 5623129"/>
              <a:gd name="connsiteX75" fmla="*/ 2883694 w 4091059"/>
              <a:gd name="connsiteY75" fmla="*/ 950119 h 5623129"/>
              <a:gd name="connsiteX76" fmla="*/ 2836069 w 4091059"/>
              <a:gd name="connsiteY76" fmla="*/ 954881 h 5623129"/>
              <a:gd name="connsiteX77" fmla="*/ 2836068 w 4091059"/>
              <a:gd name="connsiteY77" fmla="*/ 881062 h 5623129"/>
              <a:gd name="connsiteX78" fmla="*/ 2731293 w 4091059"/>
              <a:gd name="connsiteY78" fmla="*/ 871537 h 5623129"/>
              <a:gd name="connsiteX79" fmla="*/ 2743200 w 4091059"/>
              <a:gd name="connsiteY79" fmla="*/ 669131 h 5623129"/>
              <a:gd name="connsiteX80" fmla="*/ 2664619 w 4091059"/>
              <a:gd name="connsiteY80" fmla="*/ 864394 h 5623129"/>
              <a:gd name="connsiteX81" fmla="*/ 2533650 w 4091059"/>
              <a:gd name="connsiteY81" fmla="*/ 914400 h 5623129"/>
              <a:gd name="connsiteX82" fmla="*/ 2486025 w 4091059"/>
              <a:gd name="connsiteY82" fmla="*/ 847725 h 5623129"/>
              <a:gd name="connsiteX83" fmla="*/ 2470150 w 4091059"/>
              <a:gd name="connsiteY83" fmla="*/ 739775 h 5623129"/>
              <a:gd name="connsiteX84" fmla="*/ 2543175 w 4091059"/>
              <a:gd name="connsiteY84" fmla="*/ 533400 h 5623129"/>
              <a:gd name="connsiteX85" fmla="*/ 2524125 w 4091059"/>
              <a:gd name="connsiteY85" fmla="*/ 358775 h 5623129"/>
              <a:gd name="connsiteX86" fmla="*/ 2619375 w 4091059"/>
              <a:gd name="connsiteY86" fmla="*/ 146050 h 5623129"/>
              <a:gd name="connsiteX87" fmla="*/ 2012950 w 4091059"/>
              <a:gd name="connsiteY87" fmla="*/ 0 h 5623129"/>
              <a:gd name="connsiteX88" fmla="*/ 1476375 w 4091059"/>
              <a:gd name="connsiteY8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7219 w 4091059"/>
              <a:gd name="connsiteY13" fmla="*/ 2645569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2456 w 4091059"/>
              <a:gd name="connsiteY13" fmla="*/ 2433637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26256 w 4091059"/>
              <a:gd name="connsiteY13" fmla="*/ 2500313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5294 w 4091059"/>
              <a:gd name="connsiteY13" fmla="*/ 2650331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45294 w 4091059"/>
              <a:gd name="connsiteY14" fmla="*/ 2650331 h 5623129"/>
              <a:gd name="connsiteX15" fmla="*/ 438150 w 4091059"/>
              <a:gd name="connsiteY15" fmla="*/ 2528888 h 5623129"/>
              <a:gd name="connsiteX16" fmla="*/ 514350 w 4091059"/>
              <a:gd name="connsiteY16" fmla="*/ 2509838 h 5623129"/>
              <a:gd name="connsiteX17" fmla="*/ 500063 w 4091059"/>
              <a:gd name="connsiteY17" fmla="*/ 2626519 h 5623129"/>
              <a:gd name="connsiteX18" fmla="*/ 592931 w 4091059"/>
              <a:gd name="connsiteY18" fmla="*/ 2497930 h 5623129"/>
              <a:gd name="connsiteX19" fmla="*/ 616744 w 4091059"/>
              <a:gd name="connsiteY19" fmla="*/ 2690813 h 5623129"/>
              <a:gd name="connsiteX20" fmla="*/ 661988 w 4091059"/>
              <a:gd name="connsiteY20" fmla="*/ 2819400 h 5623129"/>
              <a:gd name="connsiteX21" fmla="*/ 721520 w 4091059"/>
              <a:gd name="connsiteY21" fmla="*/ 2852738 h 5623129"/>
              <a:gd name="connsiteX22" fmla="*/ 876300 w 4091059"/>
              <a:gd name="connsiteY22" fmla="*/ 3095626 h 5623129"/>
              <a:gd name="connsiteX23" fmla="*/ 931069 w 4091059"/>
              <a:gd name="connsiteY23" fmla="*/ 3043238 h 5623129"/>
              <a:gd name="connsiteX24" fmla="*/ 940594 w 4091059"/>
              <a:gd name="connsiteY24" fmla="*/ 2940844 h 5623129"/>
              <a:gd name="connsiteX25" fmla="*/ 826294 w 4091059"/>
              <a:gd name="connsiteY25" fmla="*/ 2902744 h 5623129"/>
              <a:gd name="connsiteX26" fmla="*/ 747712 w 4091059"/>
              <a:gd name="connsiteY26" fmla="*/ 2743201 h 5623129"/>
              <a:gd name="connsiteX27" fmla="*/ 709613 w 4091059"/>
              <a:gd name="connsiteY27" fmla="*/ 2488406 h 5623129"/>
              <a:gd name="connsiteX28" fmla="*/ 797719 w 4091059"/>
              <a:gd name="connsiteY28" fmla="*/ 2519364 h 5623129"/>
              <a:gd name="connsiteX29" fmla="*/ 819150 w 4091059"/>
              <a:gd name="connsiteY29" fmla="*/ 2719388 h 5623129"/>
              <a:gd name="connsiteX30" fmla="*/ 900113 w 4091059"/>
              <a:gd name="connsiteY30" fmla="*/ 2659856 h 5623129"/>
              <a:gd name="connsiteX31" fmla="*/ 954881 w 4091059"/>
              <a:gd name="connsiteY31" fmla="*/ 2667001 h 5623129"/>
              <a:gd name="connsiteX32" fmla="*/ 1009650 w 4091059"/>
              <a:gd name="connsiteY32" fmla="*/ 2609850 h 5623129"/>
              <a:gd name="connsiteX33" fmla="*/ 1133475 w 4091059"/>
              <a:gd name="connsiteY33" fmla="*/ 2790825 h 5623129"/>
              <a:gd name="connsiteX34" fmla="*/ 1609726 w 4091059"/>
              <a:gd name="connsiteY34" fmla="*/ 3140868 h 5623129"/>
              <a:gd name="connsiteX35" fmla="*/ 1604963 w 4091059"/>
              <a:gd name="connsiteY35" fmla="*/ 3883819 h 5623129"/>
              <a:gd name="connsiteX36" fmla="*/ 1550194 w 4091059"/>
              <a:gd name="connsiteY36" fmla="*/ 4090987 h 5623129"/>
              <a:gd name="connsiteX37" fmla="*/ 1616869 w 4091059"/>
              <a:gd name="connsiteY37" fmla="*/ 4255294 h 5623129"/>
              <a:gd name="connsiteX38" fmla="*/ 1621631 w 4091059"/>
              <a:gd name="connsiteY38" fmla="*/ 4810125 h 5623129"/>
              <a:gd name="connsiteX39" fmla="*/ 1607343 w 4091059"/>
              <a:gd name="connsiteY39" fmla="*/ 5012531 h 5623129"/>
              <a:gd name="connsiteX40" fmla="*/ 1459707 w 4091059"/>
              <a:gd name="connsiteY40" fmla="*/ 5481637 h 5623129"/>
              <a:gd name="connsiteX41" fmla="*/ 2055019 w 4091059"/>
              <a:gd name="connsiteY41" fmla="*/ 5622131 h 5623129"/>
              <a:gd name="connsiteX42" fmla="*/ 2609850 w 4091059"/>
              <a:gd name="connsiteY42" fmla="*/ 5457825 h 5623129"/>
              <a:gd name="connsiteX43" fmla="*/ 2505075 w 4091059"/>
              <a:gd name="connsiteY43" fmla="*/ 5114925 h 5623129"/>
              <a:gd name="connsiteX44" fmla="*/ 2478881 w 4091059"/>
              <a:gd name="connsiteY44" fmla="*/ 4998244 h 5623129"/>
              <a:gd name="connsiteX45" fmla="*/ 2462213 w 4091059"/>
              <a:gd name="connsiteY45" fmla="*/ 4738688 h 5623129"/>
              <a:gd name="connsiteX46" fmla="*/ 2469356 w 4091059"/>
              <a:gd name="connsiteY46" fmla="*/ 4117181 h 5623129"/>
              <a:gd name="connsiteX47" fmla="*/ 2464594 w 4091059"/>
              <a:gd name="connsiteY47" fmla="*/ 3767138 h 5623129"/>
              <a:gd name="connsiteX48" fmla="*/ 2526506 w 4091059"/>
              <a:gd name="connsiteY48" fmla="*/ 3557587 h 5623129"/>
              <a:gd name="connsiteX49" fmla="*/ 2509838 w 4091059"/>
              <a:gd name="connsiteY49" fmla="*/ 3467101 h 5623129"/>
              <a:gd name="connsiteX50" fmla="*/ 2469355 w 4091059"/>
              <a:gd name="connsiteY50" fmla="*/ 3431382 h 5623129"/>
              <a:gd name="connsiteX51" fmla="*/ 2466975 w 4091059"/>
              <a:gd name="connsiteY51" fmla="*/ 3288506 h 5623129"/>
              <a:gd name="connsiteX52" fmla="*/ 2500313 w 4091059"/>
              <a:gd name="connsiteY52" fmla="*/ 3259930 h 5623129"/>
              <a:gd name="connsiteX53" fmla="*/ 2550319 w 4091059"/>
              <a:gd name="connsiteY53" fmla="*/ 3255169 h 5623129"/>
              <a:gd name="connsiteX54" fmla="*/ 2576513 w 4091059"/>
              <a:gd name="connsiteY54" fmla="*/ 3390900 h 5623129"/>
              <a:gd name="connsiteX55" fmla="*/ 2624138 w 4091059"/>
              <a:gd name="connsiteY55" fmla="*/ 3421856 h 5623129"/>
              <a:gd name="connsiteX56" fmla="*/ 2576513 w 4091059"/>
              <a:gd name="connsiteY56" fmla="*/ 3224212 h 5623129"/>
              <a:gd name="connsiteX57" fmla="*/ 2686050 w 4091059"/>
              <a:gd name="connsiteY57" fmla="*/ 3019425 h 5623129"/>
              <a:gd name="connsiteX58" fmla="*/ 2686050 w 4091059"/>
              <a:gd name="connsiteY58" fmla="*/ 2695575 h 5623129"/>
              <a:gd name="connsiteX59" fmla="*/ 2747963 w 4091059"/>
              <a:gd name="connsiteY59" fmla="*/ 2993232 h 5623129"/>
              <a:gd name="connsiteX60" fmla="*/ 3002756 w 4091059"/>
              <a:gd name="connsiteY60" fmla="*/ 2724150 h 5623129"/>
              <a:gd name="connsiteX61" fmla="*/ 3171825 w 4091059"/>
              <a:gd name="connsiteY61" fmla="*/ 2466975 h 5623129"/>
              <a:gd name="connsiteX62" fmla="*/ 3950494 w 4091059"/>
              <a:gd name="connsiteY62" fmla="*/ 2616994 h 5623129"/>
              <a:gd name="connsiteX63" fmla="*/ 4090988 w 4091059"/>
              <a:gd name="connsiteY63" fmla="*/ 2007394 h 5623129"/>
              <a:gd name="connsiteX64" fmla="*/ 3950494 w 4091059"/>
              <a:gd name="connsiteY64" fmla="*/ 1485900 h 5623129"/>
              <a:gd name="connsiteX65" fmla="*/ 3243262 w 4091059"/>
              <a:gd name="connsiteY65" fmla="*/ 1626395 h 5623129"/>
              <a:gd name="connsiteX66" fmla="*/ 3221831 w 4091059"/>
              <a:gd name="connsiteY66" fmla="*/ 1552575 h 5623129"/>
              <a:gd name="connsiteX67" fmla="*/ 3636169 w 4091059"/>
              <a:gd name="connsiteY67" fmla="*/ 1466850 h 5623129"/>
              <a:gd name="connsiteX68" fmla="*/ 3248025 w 4091059"/>
              <a:gd name="connsiteY68" fmla="*/ 1466850 h 5623129"/>
              <a:gd name="connsiteX69" fmla="*/ 3295650 w 4091059"/>
              <a:gd name="connsiteY69" fmla="*/ 1321593 h 5623129"/>
              <a:gd name="connsiteX70" fmla="*/ 3529013 w 4091059"/>
              <a:gd name="connsiteY70" fmla="*/ 1235869 h 5623129"/>
              <a:gd name="connsiteX71" fmla="*/ 3857625 w 4091059"/>
              <a:gd name="connsiteY71" fmla="*/ 1104900 h 5623129"/>
              <a:gd name="connsiteX72" fmla="*/ 3281363 w 4091059"/>
              <a:gd name="connsiteY72" fmla="*/ 1235869 h 5623129"/>
              <a:gd name="connsiteX73" fmla="*/ 3181350 w 4091059"/>
              <a:gd name="connsiteY73" fmla="*/ 1178719 h 5623129"/>
              <a:gd name="connsiteX74" fmla="*/ 3262313 w 4091059"/>
              <a:gd name="connsiteY74" fmla="*/ 1023938 h 5623129"/>
              <a:gd name="connsiteX75" fmla="*/ 3590925 w 4091059"/>
              <a:gd name="connsiteY75" fmla="*/ 971550 h 5623129"/>
              <a:gd name="connsiteX76" fmla="*/ 3171825 w 4091059"/>
              <a:gd name="connsiteY76" fmla="*/ 952500 h 5623129"/>
              <a:gd name="connsiteX77" fmla="*/ 3157538 w 4091059"/>
              <a:gd name="connsiteY77" fmla="*/ 816769 h 5623129"/>
              <a:gd name="connsiteX78" fmla="*/ 3228975 w 4091059"/>
              <a:gd name="connsiteY78" fmla="*/ 647700 h 5623129"/>
              <a:gd name="connsiteX79" fmla="*/ 3059906 w 4091059"/>
              <a:gd name="connsiteY79" fmla="*/ 933450 h 5623129"/>
              <a:gd name="connsiteX80" fmla="*/ 2926557 w 4091059"/>
              <a:gd name="connsiteY80" fmla="*/ 947738 h 5623129"/>
              <a:gd name="connsiteX81" fmla="*/ 2978944 w 4091059"/>
              <a:gd name="connsiteY81" fmla="*/ 735806 h 5623129"/>
              <a:gd name="connsiteX82" fmla="*/ 2883694 w 4091059"/>
              <a:gd name="connsiteY82" fmla="*/ 950119 h 5623129"/>
              <a:gd name="connsiteX83" fmla="*/ 2836069 w 4091059"/>
              <a:gd name="connsiteY83" fmla="*/ 954881 h 5623129"/>
              <a:gd name="connsiteX84" fmla="*/ 2836068 w 4091059"/>
              <a:gd name="connsiteY84" fmla="*/ 881062 h 5623129"/>
              <a:gd name="connsiteX85" fmla="*/ 2731293 w 4091059"/>
              <a:gd name="connsiteY85" fmla="*/ 871537 h 5623129"/>
              <a:gd name="connsiteX86" fmla="*/ 2743200 w 4091059"/>
              <a:gd name="connsiteY86" fmla="*/ 669131 h 5623129"/>
              <a:gd name="connsiteX87" fmla="*/ 2664619 w 4091059"/>
              <a:gd name="connsiteY87" fmla="*/ 864394 h 5623129"/>
              <a:gd name="connsiteX88" fmla="*/ 2533650 w 4091059"/>
              <a:gd name="connsiteY88" fmla="*/ 914400 h 5623129"/>
              <a:gd name="connsiteX89" fmla="*/ 2486025 w 4091059"/>
              <a:gd name="connsiteY89" fmla="*/ 847725 h 5623129"/>
              <a:gd name="connsiteX90" fmla="*/ 2470150 w 4091059"/>
              <a:gd name="connsiteY90" fmla="*/ 739775 h 5623129"/>
              <a:gd name="connsiteX91" fmla="*/ 2543175 w 4091059"/>
              <a:gd name="connsiteY91" fmla="*/ 533400 h 5623129"/>
              <a:gd name="connsiteX92" fmla="*/ 2524125 w 4091059"/>
              <a:gd name="connsiteY92" fmla="*/ 358775 h 5623129"/>
              <a:gd name="connsiteX93" fmla="*/ 2619375 w 4091059"/>
              <a:gd name="connsiteY93" fmla="*/ 146050 h 5623129"/>
              <a:gd name="connsiteX94" fmla="*/ 2012950 w 4091059"/>
              <a:gd name="connsiteY94" fmla="*/ 0 h 5623129"/>
              <a:gd name="connsiteX95" fmla="*/ 1476375 w 4091059"/>
              <a:gd name="connsiteY9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8156 w 4091059"/>
              <a:gd name="connsiteY14" fmla="*/ 2738437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83381 w 4091059"/>
              <a:gd name="connsiteY13" fmla="*/ 2700338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9569 w 4091059"/>
              <a:gd name="connsiteY13" fmla="*/ 2688431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45282 w 4091059"/>
              <a:gd name="connsiteY13" fmla="*/ 2805112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6237 w 4091059"/>
              <a:gd name="connsiteY13" fmla="*/ 2619375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2912 w 4091059"/>
              <a:gd name="connsiteY18" fmla="*/ 2640806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52425 w 4091059"/>
              <a:gd name="connsiteY14" fmla="*/ 2571749 h 5623129"/>
              <a:gd name="connsiteX15" fmla="*/ 385763 w 4091059"/>
              <a:gd name="connsiteY15" fmla="*/ 2697956 h 5623129"/>
              <a:gd name="connsiteX16" fmla="*/ 345282 w 4091059"/>
              <a:gd name="connsiteY16" fmla="*/ 2805112 h 5623129"/>
              <a:gd name="connsiteX17" fmla="*/ 416719 w 4091059"/>
              <a:gd name="connsiteY17" fmla="*/ 2743201 h 5623129"/>
              <a:gd name="connsiteX18" fmla="*/ 442913 w 4091059"/>
              <a:gd name="connsiteY18" fmla="*/ 2817019 h 5623129"/>
              <a:gd name="connsiteX19" fmla="*/ 488156 w 4091059"/>
              <a:gd name="connsiteY19" fmla="*/ 2738437 h 5623129"/>
              <a:gd name="connsiteX20" fmla="*/ 442912 w 4091059"/>
              <a:gd name="connsiteY20" fmla="*/ 2640806 h 5623129"/>
              <a:gd name="connsiteX21" fmla="*/ 438150 w 4091059"/>
              <a:gd name="connsiteY21" fmla="*/ 2528888 h 5623129"/>
              <a:gd name="connsiteX22" fmla="*/ 514350 w 4091059"/>
              <a:gd name="connsiteY22" fmla="*/ 2509838 h 5623129"/>
              <a:gd name="connsiteX23" fmla="*/ 500063 w 4091059"/>
              <a:gd name="connsiteY23" fmla="*/ 2626519 h 5623129"/>
              <a:gd name="connsiteX24" fmla="*/ 592931 w 4091059"/>
              <a:gd name="connsiteY24" fmla="*/ 2497930 h 5623129"/>
              <a:gd name="connsiteX25" fmla="*/ 616744 w 4091059"/>
              <a:gd name="connsiteY25" fmla="*/ 2690813 h 5623129"/>
              <a:gd name="connsiteX26" fmla="*/ 661988 w 4091059"/>
              <a:gd name="connsiteY26" fmla="*/ 2819400 h 5623129"/>
              <a:gd name="connsiteX27" fmla="*/ 721520 w 4091059"/>
              <a:gd name="connsiteY27" fmla="*/ 2852738 h 5623129"/>
              <a:gd name="connsiteX28" fmla="*/ 876300 w 4091059"/>
              <a:gd name="connsiteY28" fmla="*/ 3095626 h 5623129"/>
              <a:gd name="connsiteX29" fmla="*/ 931069 w 4091059"/>
              <a:gd name="connsiteY29" fmla="*/ 3043238 h 5623129"/>
              <a:gd name="connsiteX30" fmla="*/ 940594 w 4091059"/>
              <a:gd name="connsiteY30" fmla="*/ 2940844 h 5623129"/>
              <a:gd name="connsiteX31" fmla="*/ 826294 w 4091059"/>
              <a:gd name="connsiteY31" fmla="*/ 2902744 h 5623129"/>
              <a:gd name="connsiteX32" fmla="*/ 747712 w 4091059"/>
              <a:gd name="connsiteY32" fmla="*/ 2743201 h 5623129"/>
              <a:gd name="connsiteX33" fmla="*/ 709613 w 4091059"/>
              <a:gd name="connsiteY33" fmla="*/ 2488406 h 5623129"/>
              <a:gd name="connsiteX34" fmla="*/ 797719 w 4091059"/>
              <a:gd name="connsiteY34" fmla="*/ 2519364 h 5623129"/>
              <a:gd name="connsiteX35" fmla="*/ 819150 w 4091059"/>
              <a:gd name="connsiteY35" fmla="*/ 2719388 h 5623129"/>
              <a:gd name="connsiteX36" fmla="*/ 900113 w 4091059"/>
              <a:gd name="connsiteY36" fmla="*/ 2659856 h 5623129"/>
              <a:gd name="connsiteX37" fmla="*/ 954881 w 4091059"/>
              <a:gd name="connsiteY37" fmla="*/ 2667001 h 5623129"/>
              <a:gd name="connsiteX38" fmla="*/ 1009650 w 4091059"/>
              <a:gd name="connsiteY38" fmla="*/ 2609850 h 5623129"/>
              <a:gd name="connsiteX39" fmla="*/ 1133475 w 4091059"/>
              <a:gd name="connsiteY39" fmla="*/ 2790825 h 5623129"/>
              <a:gd name="connsiteX40" fmla="*/ 1609726 w 4091059"/>
              <a:gd name="connsiteY40" fmla="*/ 3140868 h 5623129"/>
              <a:gd name="connsiteX41" fmla="*/ 1604963 w 4091059"/>
              <a:gd name="connsiteY41" fmla="*/ 3883819 h 5623129"/>
              <a:gd name="connsiteX42" fmla="*/ 1550194 w 4091059"/>
              <a:gd name="connsiteY42" fmla="*/ 4090987 h 5623129"/>
              <a:gd name="connsiteX43" fmla="*/ 1616869 w 4091059"/>
              <a:gd name="connsiteY43" fmla="*/ 4255294 h 5623129"/>
              <a:gd name="connsiteX44" fmla="*/ 1621631 w 4091059"/>
              <a:gd name="connsiteY44" fmla="*/ 4810125 h 5623129"/>
              <a:gd name="connsiteX45" fmla="*/ 1607343 w 4091059"/>
              <a:gd name="connsiteY45" fmla="*/ 5012531 h 5623129"/>
              <a:gd name="connsiteX46" fmla="*/ 1459707 w 4091059"/>
              <a:gd name="connsiteY46" fmla="*/ 5481637 h 5623129"/>
              <a:gd name="connsiteX47" fmla="*/ 2055019 w 4091059"/>
              <a:gd name="connsiteY47" fmla="*/ 5622131 h 5623129"/>
              <a:gd name="connsiteX48" fmla="*/ 2609850 w 4091059"/>
              <a:gd name="connsiteY48" fmla="*/ 5457825 h 5623129"/>
              <a:gd name="connsiteX49" fmla="*/ 2505075 w 4091059"/>
              <a:gd name="connsiteY49" fmla="*/ 5114925 h 5623129"/>
              <a:gd name="connsiteX50" fmla="*/ 2478881 w 4091059"/>
              <a:gd name="connsiteY50" fmla="*/ 4998244 h 5623129"/>
              <a:gd name="connsiteX51" fmla="*/ 2462213 w 4091059"/>
              <a:gd name="connsiteY51" fmla="*/ 4738688 h 5623129"/>
              <a:gd name="connsiteX52" fmla="*/ 2469356 w 4091059"/>
              <a:gd name="connsiteY52" fmla="*/ 4117181 h 5623129"/>
              <a:gd name="connsiteX53" fmla="*/ 2464594 w 4091059"/>
              <a:gd name="connsiteY53" fmla="*/ 3767138 h 5623129"/>
              <a:gd name="connsiteX54" fmla="*/ 2526506 w 4091059"/>
              <a:gd name="connsiteY54" fmla="*/ 3557587 h 5623129"/>
              <a:gd name="connsiteX55" fmla="*/ 2509838 w 4091059"/>
              <a:gd name="connsiteY55" fmla="*/ 3467101 h 5623129"/>
              <a:gd name="connsiteX56" fmla="*/ 2469355 w 4091059"/>
              <a:gd name="connsiteY56" fmla="*/ 3431382 h 5623129"/>
              <a:gd name="connsiteX57" fmla="*/ 2466975 w 4091059"/>
              <a:gd name="connsiteY57" fmla="*/ 3288506 h 5623129"/>
              <a:gd name="connsiteX58" fmla="*/ 2500313 w 4091059"/>
              <a:gd name="connsiteY58" fmla="*/ 3259930 h 5623129"/>
              <a:gd name="connsiteX59" fmla="*/ 2550319 w 4091059"/>
              <a:gd name="connsiteY59" fmla="*/ 3255169 h 5623129"/>
              <a:gd name="connsiteX60" fmla="*/ 2576513 w 4091059"/>
              <a:gd name="connsiteY60" fmla="*/ 3390900 h 5623129"/>
              <a:gd name="connsiteX61" fmla="*/ 2624138 w 4091059"/>
              <a:gd name="connsiteY61" fmla="*/ 3421856 h 5623129"/>
              <a:gd name="connsiteX62" fmla="*/ 2576513 w 4091059"/>
              <a:gd name="connsiteY62" fmla="*/ 3224212 h 5623129"/>
              <a:gd name="connsiteX63" fmla="*/ 2686050 w 4091059"/>
              <a:gd name="connsiteY63" fmla="*/ 3019425 h 5623129"/>
              <a:gd name="connsiteX64" fmla="*/ 2686050 w 4091059"/>
              <a:gd name="connsiteY64" fmla="*/ 2695575 h 5623129"/>
              <a:gd name="connsiteX65" fmla="*/ 2747963 w 4091059"/>
              <a:gd name="connsiteY65" fmla="*/ 2993232 h 5623129"/>
              <a:gd name="connsiteX66" fmla="*/ 3002756 w 4091059"/>
              <a:gd name="connsiteY66" fmla="*/ 2724150 h 5623129"/>
              <a:gd name="connsiteX67" fmla="*/ 3171825 w 4091059"/>
              <a:gd name="connsiteY67" fmla="*/ 2466975 h 5623129"/>
              <a:gd name="connsiteX68" fmla="*/ 3950494 w 4091059"/>
              <a:gd name="connsiteY68" fmla="*/ 2616994 h 5623129"/>
              <a:gd name="connsiteX69" fmla="*/ 4090988 w 4091059"/>
              <a:gd name="connsiteY69" fmla="*/ 2007394 h 5623129"/>
              <a:gd name="connsiteX70" fmla="*/ 3950494 w 4091059"/>
              <a:gd name="connsiteY70" fmla="*/ 1485900 h 5623129"/>
              <a:gd name="connsiteX71" fmla="*/ 3243262 w 4091059"/>
              <a:gd name="connsiteY71" fmla="*/ 1626395 h 5623129"/>
              <a:gd name="connsiteX72" fmla="*/ 3221831 w 4091059"/>
              <a:gd name="connsiteY72" fmla="*/ 1552575 h 5623129"/>
              <a:gd name="connsiteX73" fmla="*/ 3636169 w 4091059"/>
              <a:gd name="connsiteY73" fmla="*/ 1466850 h 5623129"/>
              <a:gd name="connsiteX74" fmla="*/ 3248025 w 4091059"/>
              <a:gd name="connsiteY74" fmla="*/ 1466850 h 5623129"/>
              <a:gd name="connsiteX75" fmla="*/ 3295650 w 4091059"/>
              <a:gd name="connsiteY75" fmla="*/ 1321593 h 5623129"/>
              <a:gd name="connsiteX76" fmla="*/ 3529013 w 4091059"/>
              <a:gd name="connsiteY76" fmla="*/ 1235869 h 5623129"/>
              <a:gd name="connsiteX77" fmla="*/ 3857625 w 4091059"/>
              <a:gd name="connsiteY77" fmla="*/ 1104900 h 5623129"/>
              <a:gd name="connsiteX78" fmla="*/ 3281363 w 4091059"/>
              <a:gd name="connsiteY78" fmla="*/ 1235869 h 5623129"/>
              <a:gd name="connsiteX79" fmla="*/ 3181350 w 4091059"/>
              <a:gd name="connsiteY79" fmla="*/ 1178719 h 5623129"/>
              <a:gd name="connsiteX80" fmla="*/ 3262313 w 4091059"/>
              <a:gd name="connsiteY80" fmla="*/ 1023938 h 5623129"/>
              <a:gd name="connsiteX81" fmla="*/ 3590925 w 4091059"/>
              <a:gd name="connsiteY81" fmla="*/ 971550 h 5623129"/>
              <a:gd name="connsiteX82" fmla="*/ 3171825 w 4091059"/>
              <a:gd name="connsiteY82" fmla="*/ 952500 h 5623129"/>
              <a:gd name="connsiteX83" fmla="*/ 3157538 w 4091059"/>
              <a:gd name="connsiteY83" fmla="*/ 816769 h 5623129"/>
              <a:gd name="connsiteX84" fmla="*/ 3228975 w 4091059"/>
              <a:gd name="connsiteY84" fmla="*/ 647700 h 5623129"/>
              <a:gd name="connsiteX85" fmla="*/ 3059906 w 4091059"/>
              <a:gd name="connsiteY85" fmla="*/ 933450 h 5623129"/>
              <a:gd name="connsiteX86" fmla="*/ 2926557 w 4091059"/>
              <a:gd name="connsiteY86" fmla="*/ 947738 h 5623129"/>
              <a:gd name="connsiteX87" fmla="*/ 2978944 w 4091059"/>
              <a:gd name="connsiteY87" fmla="*/ 735806 h 5623129"/>
              <a:gd name="connsiteX88" fmla="*/ 2883694 w 4091059"/>
              <a:gd name="connsiteY88" fmla="*/ 950119 h 5623129"/>
              <a:gd name="connsiteX89" fmla="*/ 2836069 w 4091059"/>
              <a:gd name="connsiteY89" fmla="*/ 954881 h 5623129"/>
              <a:gd name="connsiteX90" fmla="*/ 2836068 w 4091059"/>
              <a:gd name="connsiteY90" fmla="*/ 881062 h 5623129"/>
              <a:gd name="connsiteX91" fmla="*/ 2731293 w 4091059"/>
              <a:gd name="connsiteY91" fmla="*/ 871537 h 5623129"/>
              <a:gd name="connsiteX92" fmla="*/ 2743200 w 4091059"/>
              <a:gd name="connsiteY92" fmla="*/ 669131 h 5623129"/>
              <a:gd name="connsiteX93" fmla="*/ 2664619 w 4091059"/>
              <a:gd name="connsiteY93" fmla="*/ 864394 h 5623129"/>
              <a:gd name="connsiteX94" fmla="*/ 2533650 w 4091059"/>
              <a:gd name="connsiteY94" fmla="*/ 914400 h 5623129"/>
              <a:gd name="connsiteX95" fmla="*/ 2486025 w 4091059"/>
              <a:gd name="connsiteY95" fmla="*/ 847725 h 5623129"/>
              <a:gd name="connsiteX96" fmla="*/ 2470150 w 4091059"/>
              <a:gd name="connsiteY96" fmla="*/ 739775 h 5623129"/>
              <a:gd name="connsiteX97" fmla="*/ 2543175 w 4091059"/>
              <a:gd name="connsiteY97" fmla="*/ 533400 h 5623129"/>
              <a:gd name="connsiteX98" fmla="*/ 2524125 w 4091059"/>
              <a:gd name="connsiteY98" fmla="*/ 358775 h 5623129"/>
              <a:gd name="connsiteX99" fmla="*/ 2619375 w 4091059"/>
              <a:gd name="connsiteY99" fmla="*/ 146050 h 5623129"/>
              <a:gd name="connsiteX100" fmla="*/ 2012950 w 4091059"/>
              <a:gd name="connsiteY100" fmla="*/ 0 h 5623129"/>
              <a:gd name="connsiteX101" fmla="*/ 1476375 w 4091059"/>
              <a:gd name="connsiteY10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7205 w 4091889"/>
              <a:gd name="connsiteY0" fmla="*/ 133350 h 5623129"/>
              <a:gd name="connsiteX1" fmla="*/ 1610555 w 4091889"/>
              <a:gd name="connsiteY1" fmla="*/ 546100 h 5623129"/>
              <a:gd name="connsiteX2" fmla="*/ 1632780 w 4091889"/>
              <a:gd name="connsiteY2" fmla="*/ 974725 h 5623129"/>
              <a:gd name="connsiteX3" fmla="*/ 1353380 w 4091889"/>
              <a:gd name="connsiteY3" fmla="*/ 1143000 h 5623129"/>
              <a:gd name="connsiteX4" fmla="*/ 1134305 w 4091889"/>
              <a:gd name="connsiteY4" fmla="*/ 1314450 h 5623129"/>
              <a:gd name="connsiteX5" fmla="*/ 962855 w 4091889"/>
              <a:gd name="connsiteY5" fmla="*/ 1647825 h 5623129"/>
              <a:gd name="connsiteX6" fmla="*/ 753305 w 4091889"/>
              <a:gd name="connsiteY6" fmla="*/ 1638300 h 5623129"/>
              <a:gd name="connsiteX7" fmla="*/ 315155 w 4091889"/>
              <a:gd name="connsiteY7" fmla="*/ 1562100 h 5623129"/>
              <a:gd name="connsiteX8" fmla="*/ 124655 w 4091889"/>
              <a:gd name="connsiteY8" fmla="*/ 1485900 h 5623129"/>
              <a:gd name="connsiteX9" fmla="*/ 38930 w 4091889"/>
              <a:gd name="connsiteY9" fmla="*/ 1762125 h 5623129"/>
              <a:gd name="connsiteX10" fmla="*/ 830 w 4091889"/>
              <a:gd name="connsiteY10" fmla="*/ 2085975 h 5623129"/>
              <a:gd name="connsiteX11" fmla="*/ 38930 w 4091889"/>
              <a:gd name="connsiteY11" fmla="*/ 2362200 h 5623129"/>
              <a:gd name="connsiteX12" fmla="*/ 134180 w 4091889"/>
              <a:gd name="connsiteY12" fmla="*/ 2628900 h 5623129"/>
              <a:gd name="connsiteX13" fmla="*/ 212762 w 4091889"/>
              <a:gd name="connsiteY13" fmla="*/ 2605087 h 5623129"/>
              <a:gd name="connsiteX14" fmla="*/ 303249 w 4091889"/>
              <a:gd name="connsiteY14" fmla="*/ 2612231 h 5623129"/>
              <a:gd name="connsiteX15" fmla="*/ 353255 w 4091889"/>
              <a:gd name="connsiteY15" fmla="*/ 2571749 h 5623129"/>
              <a:gd name="connsiteX16" fmla="*/ 386593 w 4091889"/>
              <a:gd name="connsiteY16" fmla="*/ 2697956 h 5623129"/>
              <a:gd name="connsiteX17" fmla="*/ 346112 w 4091889"/>
              <a:gd name="connsiteY17" fmla="*/ 2805112 h 5623129"/>
              <a:gd name="connsiteX18" fmla="*/ 417549 w 4091889"/>
              <a:gd name="connsiteY18" fmla="*/ 2743201 h 5623129"/>
              <a:gd name="connsiteX19" fmla="*/ 443743 w 4091889"/>
              <a:gd name="connsiteY19" fmla="*/ 2817019 h 5623129"/>
              <a:gd name="connsiteX20" fmla="*/ 488986 w 4091889"/>
              <a:gd name="connsiteY20" fmla="*/ 2738437 h 5623129"/>
              <a:gd name="connsiteX21" fmla="*/ 443742 w 4091889"/>
              <a:gd name="connsiteY21" fmla="*/ 2640806 h 5623129"/>
              <a:gd name="connsiteX22" fmla="*/ 438980 w 4091889"/>
              <a:gd name="connsiteY22" fmla="*/ 2528888 h 5623129"/>
              <a:gd name="connsiteX23" fmla="*/ 515180 w 4091889"/>
              <a:gd name="connsiteY23" fmla="*/ 2509838 h 5623129"/>
              <a:gd name="connsiteX24" fmla="*/ 500893 w 4091889"/>
              <a:gd name="connsiteY24" fmla="*/ 2626519 h 5623129"/>
              <a:gd name="connsiteX25" fmla="*/ 593761 w 4091889"/>
              <a:gd name="connsiteY25" fmla="*/ 2497930 h 5623129"/>
              <a:gd name="connsiteX26" fmla="*/ 617574 w 4091889"/>
              <a:gd name="connsiteY26" fmla="*/ 2690813 h 5623129"/>
              <a:gd name="connsiteX27" fmla="*/ 662818 w 4091889"/>
              <a:gd name="connsiteY27" fmla="*/ 2819400 h 5623129"/>
              <a:gd name="connsiteX28" fmla="*/ 722350 w 4091889"/>
              <a:gd name="connsiteY28" fmla="*/ 2852738 h 5623129"/>
              <a:gd name="connsiteX29" fmla="*/ 877130 w 4091889"/>
              <a:gd name="connsiteY29" fmla="*/ 3095626 h 5623129"/>
              <a:gd name="connsiteX30" fmla="*/ 931899 w 4091889"/>
              <a:gd name="connsiteY30" fmla="*/ 3043238 h 5623129"/>
              <a:gd name="connsiteX31" fmla="*/ 941424 w 4091889"/>
              <a:gd name="connsiteY31" fmla="*/ 2940844 h 5623129"/>
              <a:gd name="connsiteX32" fmla="*/ 827124 w 4091889"/>
              <a:gd name="connsiteY32" fmla="*/ 2902744 h 5623129"/>
              <a:gd name="connsiteX33" fmla="*/ 748542 w 4091889"/>
              <a:gd name="connsiteY33" fmla="*/ 2743201 h 5623129"/>
              <a:gd name="connsiteX34" fmla="*/ 710443 w 4091889"/>
              <a:gd name="connsiteY34" fmla="*/ 2488406 h 5623129"/>
              <a:gd name="connsiteX35" fmla="*/ 798549 w 4091889"/>
              <a:gd name="connsiteY35" fmla="*/ 2519364 h 5623129"/>
              <a:gd name="connsiteX36" fmla="*/ 819980 w 4091889"/>
              <a:gd name="connsiteY36" fmla="*/ 2719388 h 5623129"/>
              <a:gd name="connsiteX37" fmla="*/ 900943 w 4091889"/>
              <a:gd name="connsiteY37" fmla="*/ 2659856 h 5623129"/>
              <a:gd name="connsiteX38" fmla="*/ 955711 w 4091889"/>
              <a:gd name="connsiteY38" fmla="*/ 2667001 h 5623129"/>
              <a:gd name="connsiteX39" fmla="*/ 1010480 w 4091889"/>
              <a:gd name="connsiteY39" fmla="*/ 2609850 h 5623129"/>
              <a:gd name="connsiteX40" fmla="*/ 1134305 w 4091889"/>
              <a:gd name="connsiteY40" fmla="*/ 2790825 h 5623129"/>
              <a:gd name="connsiteX41" fmla="*/ 1610556 w 4091889"/>
              <a:gd name="connsiteY41" fmla="*/ 3140868 h 5623129"/>
              <a:gd name="connsiteX42" fmla="*/ 1605793 w 4091889"/>
              <a:gd name="connsiteY42" fmla="*/ 3883819 h 5623129"/>
              <a:gd name="connsiteX43" fmla="*/ 1551024 w 4091889"/>
              <a:gd name="connsiteY43" fmla="*/ 4090987 h 5623129"/>
              <a:gd name="connsiteX44" fmla="*/ 1617699 w 4091889"/>
              <a:gd name="connsiteY44" fmla="*/ 4255294 h 5623129"/>
              <a:gd name="connsiteX45" fmla="*/ 1622461 w 4091889"/>
              <a:gd name="connsiteY45" fmla="*/ 4810125 h 5623129"/>
              <a:gd name="connsiteX46" fmla="*/ 1608173 w 4091889"/>
              <a:gd name="connsiteY46" fmla="*/ 5012531 h 5623129"/>
              <a:gd name="connsiteX47" fmla="*/ 1460537 w 4091889"/>
              <a:gd name="connsiteY47" fmla="*/ 5481637 h 5623129"/>
              <a:gd name="connsiteX48" fmla="*/ 2055849 w 4091889"/>
              <a:gd name="connsiteY48" fmla="*/ 5622131 h 5623129"/>
              <a:gd name="connsiteX49" fmla="*/ 2610680 w 4091889"/>
              <a:gd name="connsiteY49" fmla="*/ 5457825 h 5623129"/>
              <a:gd name="connsiteX50" fmla="*/ 2505905 w 4091889"/>
              <a:gd name="connsiteY50" fmla="*/ 5114925 h 5623129"/>
              <a:gd name="connsiteX51" fmla="*/ 2479711 w 4091889"/>
              <a:gd name="connsiteY51" fmla="*/ 4998244 h 5623129"/>
              <a:gd name="connsiteX52" fmla="*/ 2463043 w 4091889"/>
              <a:gd name="connsiteY52" fmla="*/ 4738688 h 5623129"/>
              <a:gd name="connsiteX53" fmla="*/ 2470186 w 4091889"/>
              <a:gd name="connsiteY53" fmla="*/ 4117181 h 5623129"/>
              <a:gd name="connsiteX54" fmla="*/ 2465424 w 4091889"/>
              <a:gd name="connsiteY54" fmla="*/ 3767138 h 5623129"/>
              <a:gd name="connsiteX55" fmla="*/ 2527336 w 4091889"/>
              <a:gd name="connsiteY55" fmla="*/ 3557587 h 5623129"/>
              <a:gd name="connsiteX56" fmla="*/ 2510668 w 4091889"/>
              <a:gd name="connsiteY56" fmla="*/ 3467101 h 5623129"/>
              <a:gd name="connsiteX57" fmla="*/ 2470185 w 4091889"/>
              <a:gd name="connsiteY57" fmla="*/ 3431382 h 5623129"/>
              <a:gd name="connsiteX58" fmla="*/ 2467805 w 4091889"/>
              <a:gd name="connsiteY58" fmla="*/ 3288506 h 5623129"/>
              <a:gd name="connsiteX59" fmla="*/ 2501143 w 4091889"/>
              <a:gd name="connsiteY59" fmla="*/ 3259930 h 5623129"/>
              <a:gd name="connsiteX60" fmla="*/ 2551149 w 4091889"/>
              <a:gd name="connsiteY60" fmla="*/ 3255169 h 5623129"/>
              <a:gd name="connsiteX61" fmla="*/ 2577343 w 4091889"/>
              <a:gd name="connsiteY61" fmla="*/ 3390900 h 5623129"/>
              <a:gd name="connsiteX62" fmla="*/ 2624968 w 4091889"/>
              <a:gd name="connsiteY62" fmla="*/ 3421856 h 5623129"/>
              <a:gd name="connsiteX63" fmla="*/ 2577343 w 4091889"/>
              <a:gd name="connsiteY63" fmla="*/ 3224212 h 5623129"/>
              <a:gd name="connsiteX64" fmla="*/ 2686880 w 4091889"/>
              <a:gd name="connsiteY64" fmla="*/ 3019425 h 5623129"/>
              <a:gd name="connsiteX65" fmla="*/ 2686880 w 4091889"/>
              <a:gd name="connsiteY65" fmla="*/ 2695575 h 5623129"/>
              <a:gd name="connsiteX66" fmla="*/ 2748793 w 4091889"/>
              <a:gd name="connsiteY66" fmla="*/ 2993232 h 5623129"/>
              <a:gd name="connsiteX67" fmla="*/ 3003586 w 4091889"/>
              <a:gd name="connsiteY67" fmla="*/ 2724150 h 5623129"/>
              <a:gd name="connsiteX68" fmla="*/ 3172655 w 4091889"/>
              <a:gd name="connsiteY68" fmla="*/ 2466975 h 5623129"/>
              <a:gd name="connsiteX69" fmla="*/ 3951324 w 4091889"/>
              <a:gd name="connsiteY69" fmla="*/ 2616994 h 5623129"/>
              <a:gd name="connsiteX70" fmla="*/ 4091818 w 4091889"/>
              <a:gd name="connsiteY70" fmla="*/ 2007394 h 5623129"/>
              <a:gd name="connsiteX71" fmla="*/ 3951324 w 4091889"/>
              <a:gd name="connsiteY71" fmla="*/ 1485900 h 5623129"/>
              <a:gd name="connsiteX72" fmla="*/ 3244092 w 4091889"/>
              <a:gd name="connsiteY72" fmla="*/ 1626395 h 5623129"/>
              <a:gd name="connsiteX73" fmla="*/ 3222661 w 4091889"/>
              <a:gd name="connsiteY73" fmla="*/ 1552575 h 5623129"/>
              <a:gd name="connsiteX74" fmla="*/ 3636999 w 4091889"/>
              <a:gd name="connsiteY74" fmla="*/ 1466850 h 5623129"/>
              <a:gd name="connsiteX75" fmla="*/ 3248855 w 4091889"/>
              <a:gd name="connsiteY75" fmla="*/ 1466850 h 5623129"/>
              <a:gd name="connsiteX76" fmla="*/ 3296480 w 4091889"/>
              <a:gd name="connsiteY76" fmla="*/ 1321593 h 5623129"/>
              <a:gd name="connsiteX77" fmla="*/ 3529843 w 4091889"/>
              <a:gd name="connsiteY77" fmla="*/ 1235869 h 5623129"/>
              <a:gd name="connsiteX78" fmla="*/ 3858455 w 4091889"/>
              <a:gd name="connsiteY78" fmla="*/ 1104900 h 5623129"/>
              <a:gd name="connsiteX79" fmla="*/ 3282193 w 4091889"/>
              <a:gd name="connsiteY79" fmla="*/ 1235869 h 5623129"/>
              <a:gd name="connsiteX80" fmla="*/ 3182180 w 4091889"/>
              <a:gd name="connsiteY80" fmla="*/ 1178719 h 5623129"/>
              <a:gd name="connsiteX81" fmla="*/ 3263143 w 4091889"/>
              <a:gd name="connsiteY81" fmla="*/ 1023938 h 5623129"/>
              <a:gd name="connsiteX82" fmla="*/ 3591755 w 4091889"/>
              <a:gd name="connsiteY82" fmla="*/ 971550 h 5623129"/>
              <a:gd name="connsiteX83" fmla="*/ 3172655 w 4091889"/>
              <a:gd name="connsiteY83" fmla="*/ 952500 h 5623129"/>
              <a:gd name="connsiteX84" fmla="*/ 3158368 w 4091889"/>
              <a:gd name="connsiteY84" fmla="*/ 816769 h 5623129"/>
              <a:gd name="connsiteX85" fmla="*/ 3229805 w 4091889"/>
              <a:gd name="connsiteY85" fmla="*/ 647700 h 5623129"/>
              <a:gd name="connsiteX86" fmla="*/ 3060736 w 4091889"/>
              <a:gd name="connsiteY86" fmla="*/ 933450 h 5623129"/>
              <a:gd name="connsiteX87" fmla="*/ 2927387 w 4091889"/>
              <a:gd name="connsiteY87" fmla="*/ 947738 h 5623129"/>
              <a:gd name="connsiteX88" fmla="*/ 2979774 w 4091889"/>
              <a:gd name="connsiteY88" fmla="*/ 735806 h 5623129"/>
              <a:gd name="connsiteX89" fmla="*/ 2884524 w 4091889"/>
              <a:gd name="connsiteY89" fmla="*/ 950119 h 5623129"/>
              <a:gd name="connsiteX90" fmla="*/ 2836899 w 4091889"/>
              <a:gd name="connsiteY90" fmla="*/ 954881 h 5623129"/>
              <a:gd name="connsiteX91" fmla="*/ 2836898 w 4091889"/>
              <a:gd name="connsiteY91" fmla="*/ 881062 h 5623129"/>
              <a:gd name="connsiteX92" fmla="*/ 2732123 w 4091889"/>
              <a:gd name="connsiteY92" fmla="*/ 871537 h 5623129"/>
              <a:gd name="connsiteX93" fmla="*/ 2744030 w 4091889"/>
              <a:gd name="connsiteY93" fmla="*/ 669131 h 5623129"/>
              <a:gd name="connsiteX94" fmla="*/ 2665449 w 4091889"/>
              <a:gd name="connsiteY94" fmla="*/ 864394 h 5623129"/>
              <a:gd name="connsiteX95" fmla="*/ 2534480 w 4091889"/>
              <a:gd name="connsiteY95" fmla="*/ 914400 h 5623129"/>
              <a:gd name="connsiteX96" fmla="*/ 2486855 w 4091889"/>
              <a:gd name="connsiteY96" fmla="*/ 847725 h 5623129"/>
              <a:gd name="connsiteX97" fmla="*/ 2470980 w 4091889"/>
              <a:gd name="connsiteY97" fmla="*/ 739775 h 5623129"/>
              <a:gd name="connsiteX98" fmla="*/ 2544005 w 4091889"/>
              <a:gd name="connsiteY98" fmla="*/ 533400 h 5623129"/>
              <a:gd name="connsiteX99" fmla="*/ 2524955 w 4091889"/>
              <a:gd name="connsiteY99" fmla="*/ 358775 h 5623129"/>
              <a:gd name="connsiteX100" fmla="*/ 2620205 w 4091889"/>
              <a:gd name="connsiteY100" fmla="*/ 146050 h 5623129"/>
              <a:gd name="connsiteX101" fmla="*/ 2013780 w 4091889"/>
              <a:gd name="connsiteY101" fmla="*/ 0 h 5623129"/>
              <a:gd name="connsiteX102" fmla="*/ 1477205 w 4091889"/>
              <a:gd name="connsiteY102" fmla="*/ 133350 h 562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4091889" h="5623129">
                <a:moveTo>
                  <a:pt x="1477205" y="133350"/>
                </a:moveTo>
                <a:cubicBezTo>
                  <a:pt x="1505780" y="274108"/>
                  <a:pt x="1581980" y="405342"/>
                  <a:pt x="1610555" y="546100"/>
                </a:cubicBezTo>
                <a:lnTo>
                  <a:pt x="1632780" y="974725"/>
                </a:lnTo>
                <a:lnTo>
                  <a:pt x="1353380" y="1143000"/>
                </a:lnTo>
                <a:lnTo>
                  <a:pt x="1134305" y="1314450"/>
                </a:lnTo>
                <a:lnTo>
                  <a:pt x="962855" y="1647825"/>
                </a:lnTo>
                <a:lnTo>
                  <a:pt x="753305" y="1638300"/>
                </a:lnTo>
                <a:lnTo>
                  <a:pt x="315155" y="1562100"/>
                </a:lnTo>
                <a:lnTo>
                  <a:pt x="124655" y="1485900"/>
                </a:lnTo>
                <a:lnTo>
                  <a:pt x="38930" y="1762125"/>
                </a:lnTo>
                <a:cubicBezTo>
                  <a:pt x="26230" y="1870075"/>
                  <a:pt x="-5520" y="1861344"/>
                  <a:pt x="830" y="2085975"/>
                </a:cubicBezTo>
                <a:lnTo>
                  <a:pt x="38930" y="2362200"/>
                </a:lnTo>
                <a:lnTo>
                  <a:pt x="134180" y="2628900"/>
                </a:lnTo>
                <a:cubicBezTo>
                  <a:pt x="199664" y="2610247"/>
                  <a:pt x="183394" y="2597943"/>
                  <a:pt x="212762" y="2605087"/>
                </a:cubicBezTo>
                <a:cubicBezTo>
                  <a:pt x="238956" y="2588815"/>
                  <a:pt x="281818" y="2602309"/>
                  <a:pt x="303249" y="2612231"/>
                </a:cubicBezTo>
                <a:cubicBezTo>
                  <a:pt x="324680" y="2622153"/>
                  <a:pt x="337380" y="2543968"/>
                  <a:pt x="353255" y="2571749"/>
                </a:cubicBezTo>
                <a:cubicBezTo>
                  <a:pt x="394927" y="2623342"/>
                  <a:pt x="391355" y="2664619"/>
                  <a:pt x="386593" y="2697956"/>
                </a:cubicBezTo>
                <a:cubicBezTo>
                  <a:pt x="381831" y="2731294"/>
                  <a:pt x="340556" y="2794793"/>
                  <a:pt x="346112" y="2805112"/>
                </a:cubicBezTo>
                <a:cubicBezTo>
                  <a:pt x="351668" y="2815431"/>
                  <a:pt x="396912" y="2738835"/>
                  <a:pt x="417549" y="2743201"/>
                </a:cubicBezTo>
                <a:cubicBezTo>
                  <a:pt x="447712" y="2769792"/>
                  <a:pt x="426678" y="2826544"/>
                  <a:pt x="443743" y="2817019"/>
                </a:cubicBezTo>
                <a:cubicBezTo>
                  <a:pt x="498512" y="2833688"/>
                  <a:pt x="490177" y="2767012"/>
                  <a:pt x="488986" y="2738437"/>
                </a:cubicBezTo>
                <a:cubicBezTo>
                  <a:pt x="487795" y="2709862"/>
                  <a:pt x="447711" y="2674143"/>
                  <a:pt x="443742" y="2640806"/>
                </a:cubicBezTo>
                <a:cubicBezTo>
                  <a:pt x="449299" y="2571750"/>
                  <a:pt x="420724" y="2544366"/>
                  <a:pt x="438980" y="2528888"/>
                </a:cubicBezTo>
                <a:cubicBezTo>
                  <a:pt x="502480" y="2509044"/>
                  <a:pt x="498511" y="2497932"/>
                  <a:pt x="515180" y="2509838"/>
                </a:cubicBezTo>
                <a:cubicBezTo>
                  <a:pt x="576299" y="2509441"/>
                  <a:pt x="490178" y="2626122"/>
                  <a:pt x="500893" y="2626519"/>
                </a:cubicBezTo>
                <a:cubicBezTo>
                  <a:pt x="577490" y="2604691"/>
                  <a:pt x="574711" y="2487214"/>
                  <a:pt x="593761" y="2497930"/>
                </a:cubicBezTo>
                <a:cubicBezTo>
                  <a:pt x="677502" y="2507058"/>
                  <a:pt x="606858" y="2640807"/>
                  <a:pt x="617574" y="2690813"/>
                </a:cubicBezTo>
                <a:cubicBezTo>
                  <a:pt x="628290" y="2740819"/>
                  <a:pt x="648530" y="2791222"/>
                  <a:pt x="662818" y="2819400"/>
                </a:cubicBezTo>
                <a:cubicBezTo>
                  <a:pt x="680281" y="2842419"/>
                  <a:pt x="691791" y="2801144"/>
                  <a:pt x="722350" y="2852738"/>
                </a:cubicBezTo>
                <a:cubicBezTo>
                  <a:pt x="795772" y="2972991"/>
                  <a:pt x="831489" y="3035301"/>
                  <a:pt x="877130" y="3095626"/>
                </a:cubicBezTo>
                <a:cubicBezTo>
                  <a:pt x="972776" y="3177779"/>
                  <a:pt x="978730" y="3105945"/>
                  <a:pt x="931899" y="3043238"/>
                </a:cubicBezTo>
                <a:cubicBezTo>
                  <a:pt x="858875" y="3006725"/>
                  <a:pt x="979524" y="2996803"/>
                  <a:pt x="941424" y="2940844"/>
                </a:cubicBezTo>
                <a:cubicBezTo>
                  <a:pt x="925946" y="2910682"/>
                  <a:pt x="861255" y="2952352"/>
                  <a:pt x="827124" y="2902744"/>
                </a:cubicBezTo>
                <a:cubicBezTo>
                  <a:pt x="792993" y="2869804"/>
                  <a:pt x="769973" y="2805510"/>
                  <a:pt x="748542" y="2743201"/>
                </a:cubicBezTo>
                <a:cubicBezTo>
                  <a:pt x="694964" y="2604295"/>
                  <a:pt x="706474" y="2524521"/>
                  <a:pt x="710443" y="2488406"/>
                </a:cubicBezTo>
                <a:cubicBezTo>
                  <a:pt x="736240" y="2490788"/>
                  <a:pt x="782674" y="2480073"/>
                  <a:pt x="798549" y="2519364"/>
                </a:cubicBezTo>
                <a:cubicBezTo>
                  <a:pt x="791405" y="2631283"/>
                  <a:pt x="792993" y="2727326"/>
                  <a:pt x="819980" y="2719388"/>
                </a:cubicBezTo>
                <a:cubicBezTo>
                  <a:pt x="846967" y="2711450"/>
                  <a:pt x="877131" y="2668190"/>
                  <a:pt x="900943" y="2659856"/>
                </a:cubicBezTo>
                <a:cubicBezTo>
                  <a:pt x="924755" y="2651522"/>
                  <a:pt x="938249" y="2675335"/>
                  <a:pt x="955711" y="2667001"/>
                </a:cubicBezTo>
                <a:lnTo>
                  <a:pt x="1010480" y="2609850"/>
                </a:lnTo>
                <a:cubicBezTo>
                  <a:pt x="1064455" y="2720975"/>
                  <a:pt x="1049374" y="2684462"/>
                  <a:pt x="1134305" y="2790825"/>
                </a:cubicBezTo>
                <a:cubicBezTo>
                  <a:pt x="1276386" y="2933700"/>
                  <a:pt x="1389894" y="3078956"/>
                  <a:pt x="1610556" y="3140868"/>
                </a:cubicBezTo>
                <a:cubicBezTo>
                  <a:pt x="1612540" y="3370262"/>
                  <a:pt x="1620477" y="3730625"/>
                  <a:pt x="1605793" y="3883819"/>
                </a:cubicBezTo>
                <a:cubicBezTo>
                  <a:pt x="1603015" y="4039394"/>
                  <a:pt x="1546262" y="3992959"/>
                  <a:pt x="1551024" y="4090987"/>
                </a:cubicBezTo>
                <a:cubicBezTo>
                  <a:pt x="1556977" y="4181078"/>
                  <a:pt x="1617302" y="4147344"/>
                  <a:pt x="1617699" y="4255294"/>
                </a:cubicBezTo>
                <a:cubicBezTo>
                  <a:pt x="1618096" y="4363244"/>
                  <a:pt x="1625636" y="4684713"/>
                  <a:pt x="1622461" y="4810125"/>
                </a:cubicBezTo>
                <a:lnTo>
                  <a:pt x="1608173" y="5012531"/>
                </a:lnTo>
                <a:cubicBezTo>
                  <a:pt x="1561342" y="5163343"/>
                  <a:pt x="1543087" y="5342731"/>
                  <a:pt x="1460537" y="5481637"/>
                </a:cubicBezTo>
                <a:cubicBezTo>
                  <a:pt x="1626431" y="5572124"/>
                  <a:pt x="1835186" y="5631656"/>
                  <a:pt x="2055849" y="5622131"/>
                </a:cubicBezTo>
                <a:cubicBezTo>
                  <a:pt x="2378906" y="5612606"/>
                  <a:pt x="2568611" y="5505450"/>
                  <a:pt x="2610680" y="5457825"/>
                </a:cubicBezTo>
                <a:cubicBezTo>
                  <a:pt x="2579724" y="5341144"/>
                  <a:pt x="2536861" y="5231606"/>
                  <a:pt x="2505905" y="5114925"/>
                </a:cubicBezTo>
                <a:lnTo>
                  <a:pt x="2479711" y="4998244"/>
                </a:lnTo>
                <a:cubicBezTo>
                  <a:pt x="2480108" y="4897041"/>
                  <a:pt x="2459471" y="4879579"/>
                  <a:pt x="2463043" y="4738688"/>
                </a:cubicBezTo>
                <a:cubicBezTo>
                  <a:pt x="2466615" y="4597797"/>
                  <a:pt x="2466217" y="4278709"/>
                  <a:pt x="2470186" y="4117181"/>
                </a:cubicBezTo>
                <a:cubicBezTo>
                  <a:pt x="2474155" y="3955653"/>
                  <a:pt x="2451534" y="3860007"/>
                  <a:pt x="2465424" y="3767138"/>
                </a:cubicBezTo>
                <a:cubicBezTo>
                  <a:pt x="2472171" y="3520679"/>
                  <a:pt x="2482488" y="3630214"/>
                  <a:pt x="2527336" y="3557587"/>
                </a:cubicBezTo>
                <a:cubicBezTo>
                  <a:pt x="2517415" y="3532584"/>
                  <a:pt x="2513843" y="3475832"/>
                  <a:pt x="2510668" y="3467101"/>
                </a:cubicBezTo>
                <a:cubicBezTo>
                  <a:pt x="2507493" y="3458370"/>
                  <a:pt x="2472963" y="3449638"/>
                  <a:pt x="2470185" y="3431382"/>
                </a:cubicBezTo>
                <a:cubicBezTo>
                  <a:pt x="2453120" y="3341291"/>
                  <a:pt x="2464630" y="3319066"/>
                  <a:pt x="2467805" y="3288506"/>
                </a:cubicBezTo>
                <a:cubicBezTo>
                  <a:pt x="2470980" y="3257946"/>
                  <a:pt x="2491221" y="3275805"/>
                  <a:pt x="2501143" y="3259930"/>
                </a:cubicBezTo>
                <a:cubicBezTo>
                  <a:pt x="2510668" y="3208336"/>
                  <a:pt x="2570596" y="3171428"/>
                  <a:pt x="2551149" y="3255169"/>
                </a:cubicBezTo>
                <a:cubicBezTo>
                  <a:pt x="2550752" y="3293666"/>
                  <a:pt x="2563452" y="3363516"/>
                  <a:pt x="2577343" y="3390900"/>
                </a:cubicBezTo>
                <a:cubicBezTo>
                  <a:pt x="2591234" y="3418284"/>
                  <a:pt x="2624968" y="3440906"/>
                  <a:pt x="2624968" y="3421856"/>
                </a:cubicBezTo>
                <a:cubicBezTo>
                  <a:pt x="2598774" y="3356768"/>
                  <a:pt x="2555911" y="3296443"/>
                  <a:pt x="2577343" y="3224212"/>
                </a:cubicBezTo>
                <a:cubicBezTo>
                  <a:pt x="2586074" y="3170237"/>
                  <a:pt x="2626952" y="3063081"/>
                  <a:pt x="2686880" y="3019425"/>
                </a:cubicBezTo>
                <a:cubicBezTo>
                  <a:pt x="2725377" y="2947194"/>
                  <a:pt x="2686086" y="2881710"/>
                  <a:pt x="2686880" y="2695575"/>
                </a:cubicBezTo>
                <a:cubicBezTo>
                  <a:pt x="2759508" y="2857103"/>
                  <a:pt x="2757921" y="2919810"/>
                  <a:pt x="2748793" y="2993232"/>
                </a:cubicBezTo>
                <a:cubicBezTo>
                  <a:pt x="2806340" y="2954735"/>
                  <a:pt x="2938895" y="2798763"/>
                  <a:pt x="3003586" y="2724150"/>
                </a:cubicBezTo>
                <a:lnTo>
                  <a:pt x="3172655" y="2466975"/>
                </a:lnTo>
                <a:cubicBezTo>
                  <a:pt x="3487773" y="2464594"/>
                  <a:pt x="3693356" y="2545556"/>
                  <a:pt x="3951324" y="2616994"/>
                </a:cubicBezTo>
                <a:cubicBezTo>
                  <a:pt x="4035858" y="2484835"/>
                  <a:pt x="4092215" y="2194719"/>
                  <a:pt x="4091818" y="2007394"/>
                </a:cubicBezTo>
                <a:cubicBezTo>
                  <a:pt x="4093802" y="1831975"/>
                  <a:pt x="4054908" y="1670049"/>
                  <a:pt x="3951324" y="1485900"/>
                </a:cubicBezTo>
                <a:cubicBezTo>
                  <a:pt x="3714786" y="1542257"/>
                  <a:pt x="3535399" y="1646238"/>
                  <a:pt x="3244092" y="1626395"/>
                </a:cubicBezTo>
                <a:cubicBezTo>
                  <a:pt x="3196466" y="1613694"/>
                  <a:pt x="3229805" y="1577182"/>
                  <a:pt x="3222661" y="1552575"/>
                </a:cubicBezTo>
                <a:lnTo>
                  <a:pt x="3636999" y="1466850"/>
                </a:lnTo>
                <a:lnTo>
                  <a:pt x="3248855" y="1466850"/>
                </a:lnTo>
                <a:lnTo>
                  <a:pt x="3296480" y="1321593"/>
                </a:lnTo>
                <a:cubicBezTo>
                  <a:pt x="3379824" y="1292224"/>
                  <a:pt x="3446499" y="1265238"/>
                  <a:pt x="3529843" y="1235869"/>
                </a:cubicBezTo>
                <a:lnTo>
                  <a:pt x="3858455" y="1104900"/>
                </a:lnTo>
                <a:cubicBezTo>
                  <a:pt x="3666368" y="1148556"/>
                  <a:pt x="3488567" y="1182688"/>
                  <a:pt x="3282193" y="1235869"/>
                </a:cubicBezTo>
                <a:cubicBezTo>
                  <a:pt x="3232187" y="1247775"/>
                  <a:pt x="3215518" y="1197769"/>
                  <a:pt x="3182180" y="1178719"/>
                </a:cubicBezTo>
                <a:cubicBezTo>
                  <a:pt x="3200436" y="1081088"/>
                  <a:pt x="3228218" y="1073944"/>
                  <a:pt x="3263143" y="1023938"/>
                </a:cubicBezTo>
                <a:lnTo>
                  <a:pt x="3591755" y="971550"/>
                </a:lnTo>
                <a:cubicBezTo>
                  <a:pt x="3450467" y="961231"/>
                  <a:pt x="3313943" y="984251"/>
                  <a:pt x="3172655" y="952500"/>
                </a:cubicBezTo>
                <a:cubicBezTo>
                  <a:pt x="3145668" y="909637"/>
                  <a:pt x="3144874" y="869156"/>
                  <a:pt x="3158368" y="816769"/>
                </a:cubicBezTo>
                <a:lnTo>
                  <a:pt x="3229805" y="647700"/>
                </a:lnTo>
                <a:lnTo>
                  <a:pt x="3060736" y="933450"/>
                </a:lnTo>
                <a:lnTo>
                  <a:pt x="2927387" y="947738"/>
                </a:lnTo>
                <a:lnTo>
                  <a:pt x="2979774" y="735806"/>
                </a:lnTo>
                <a:cubicBezTo>
                  <a:pt x="2967074" y="728662"/>
                  <a:pt x="2911115" y="912416"/>
                  <a:pt x="2884524" y="950119"/>
                </a:cubicBezTo>
                <a:cubicBezTo>
                  <a:pt x="2857933" y="987822"/>
                  <a:pt x="2842058" y="959644"/>
                  <a:pt x="2836899" y="954881"/>
                </a:cubicBezTo>
                <a:cubicBezTo>
                  <a:pt x="2842455" y="927893"/>
                  <a:pt x="2845630" y="917575"/>
                  <a:pt x="2836898" y="881062"/>
                </a:cubicBezTo>
                <a:cubicBezTo>
                  <a:pt x="2785304" y="863600"/>
                  <a:pt x="2767048" y="874712"/>
                  <a:pt x="2732123" y="871537"/>
                </a:cubicBezTo>
                <a:cubicBezTo>
                  <a:pt x="2731329" y="803275"/>
                  <a:pt x="2732918" y="749299"/>
                  <a:pt x="2744030" y="669131"/>
                </a:cubicBezTo>
                <a:cubicBezTo>
                  <a:pt x="2701168" y="731837"/>
                  <a:pt x="2698787" y="799307"/>
                  <a:pt x="2665449" y="864394"/>
                </a:cubicBezTo>
                <a:lnTo>
                  <a:pt x="2534480" y="914400"/>
                </a:lnTo>
                <a:lnTo>
                  <a:pt x="2486855" y="847725"/>
                </a:lnTo>
                <a:lnTo>
                  <a:pt x="2470980" y="739775"/>
                </a:lnTo>
                <a:cubicBezTo>
                  <a:pt x="2469393" y="687388"/>
                  <a:pt x="2541888" y="603779"/>
                  <a:pt x="2544005" y="533400"/>
                </a:cubicBezTo>
                <a:cubicBezTo>
                  <a:pt x="2552472" y="491596"/>
                  <a:pt x="2507493" y="425450"/>
                  <a:pt x="2524955" y="358775"/>
                </a:cubicBezTo>
                <a:lnTo>
                  <a:pt x="2620205" y="146050"/>
                </a:lnTo>
                <a:cubicBezTo>
                  <a:pt x="2504847" y="88900"/>
                  <a:pt x="2357738" y="0"/>
                  <a:pt x="2013780" y="0"/>
                </a:cubicBezTo>
                <a:cubicBezTo>
                  <a:pt x="1771422" y="12700"/>
                  <a:pt x="1643363" y="66675"/>
                  <a:pt x="1477205" y="133350"/>
                </a:cubicBezTo>
                <a:close/>
              </a:path>
            </a:pathLst>
          </a:custGeom>
          <a:solidFill>
            <a:schemeClr val="tx1">
              <a:lumMod val="85000"/>
              <a:lumOff val="15000"/>
            </a:schemeClr>
          </a:solidFill>
          <a:ln w="3175">
            <a:noFill/>
          </a:ln>
          <a:effectLst>
            <a:outerShdw blurRad="50800" dist="50800" dir="2700000" sx="102000" sy="102000" algn="tl" rotWithShape="0">
              <a:prstClr val="black">
                <a:alpha val="69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pt-BR" dirty="0"/>
          </a:p>
        </p:txBody>
      </p:sp>
      <p:sp>
        <p:nvSpPr>
          <p:cNvPr id="10" name="Forma Livre: Forma 9">
            <a:extLst>
              <a:ext uri="{FF2B5EF4-FFF2-40B4-BE49-F238E27FC236}">
                <a16:creationId xmlns:a16="http://schemas.microsoft.com/office/drawing/2014/main" id="{F023A795-80C4-A8BA-4E47-E2360549F356}"/>
              </a:ext>
            </a:extLst>
          </p:cNvPr>
          <p:cNvSpPr>
            <a:spLocks/>
          </p:cNvSpPr>
          <p:nvPr userDrawn="1"/>
        </p:nvSpPr>
        <p:spPr>
          <a:xfrm>
            <a:off x="92113" y="106499"/>
            <a:ext cx="985421" cy="1354179"/>
          </a:xfrm>
          <a:custGeom>
            <a:avLst/>
            <a:gdLst>
              <a:gd name="connsiteX0" fmla="*/ 1543050 w 3952875"/>
              <a:gd name="connsiteY0" fmla="*/ 0 h 5372100"/>
              <a:gd name="connsiteX1" fmla="*/ 1666875 w 3952875"/>
              <a:gd name="connsiteY1" fmla="*/ 885825 h 5372100"/>
              <a:gd name="connsiteX2" fmla="*/ 1352550 w 3952875"/>
              <a:gd name="connsiteY2" fmla="*/ 1009650 h 5372100"/>
              <a:gd name="connsiteX3" fmla="*/ 1133475 w 3952875"/>
              <a:gd name="connsiteY3" fmla="*/ 1181100 h 5372100"/>
              <a:gd name="connsiteX4" fmla="*/ 962025 w 3952875"/>
              <a:gd name="connsiteY4" fmla="*/ 1514475 h 5372100"/>
              <a:gd name="connsiteX5" fmla="*/ 752475 w 3952875"/>
              <a:gd name="connsiteY5" fmla="*/ 1504950 h 5372100"/>
              <a:gd name="connsiteX6" fmla="*/ 314325 w 3952875"/>
              <a:gd name="connsiteY6" fmla="*/ 1428750 h 5372100"/>
              <a:gd name="connsiteX7" fmla="*/ 123825 w 3952875"/>
              <a:gd name="connsiteY7" fmla="*/ 1352550 h 5372100"/>
              <a:gd name="connsiteX8" fmla="*/ 38100 w 3952875"/>
              <a:gd name="connsiteY8" fmla="*/ 1628775 h 5372100"/>
              <a:gd name="connsiteX9" fmla="*/ 0 w 3952875"/>
              <a:gd name="connsiteY9" fmla="*/ 1952625 h 5372100"/>
              <a:gd name="connsiteX10" fmla="*/ 38100 w 3952875"/>
              <a:gd name="connsiteY10" fmla="*/ 2228850 h 5372100"/>
              <a:gd name="connsiteX11" fmla="*/ 133350 w 3952875"/>
              <a:gd name="connsiteY11" fmla="*/ 2495550 h 5372100"/>
              <a:gd name="connsiteX12" fmla="*/ 971550 w 3952875"/>
              <a:gd name="connsiteY12" fmla="*/ 2324100 h 5372100"/>
              <a:gd name="connsiteX13" fmla="*/ 1133475 w 3952875"/>
              <a:gd name="connsiteY13" fmla="*/ 2657475 h 5372100"/>
              <a:gd name="connsiteX14" fmla="*/ 1638300 w 3952875"/>
              <a:gd name="connsiteY14" fmla="*/ 3038475 h 5372100"/>
              <a:gd name="connsiteX15" fmla="*/ 1600200 w 3952875"/>
              <a:gd name="connsiteY15" fmla="*/ 4895850 h 5372100"/>
              <a:gd name="connsiteX16" fmla="*/ 1476375 w 3952875"/>
              <a:gd name="connsiteY16" fmla="*/ 5372100 h 5372100"/>
              <a:gd name="connsiteX17" fmla="*/ 2609850 w 3952875"/>
              <a:gd name="connsiteY17" fmla="*/ 5324475 h 5372100"/>
              <a:gd name="connsiteX18" fmla="*/ 2447925 w 3952875"/>
              <a:gd name="connsiteY18" fmla="*/ 4829175 h 5372100"/>
              <a:gd name="connsiteX19" fmla="*/ 2476500 w 3952875"/>
              <a:gd name="connsiteY19" fmla="*/ 3038475 h 5372100"/>
              <a:gd name="connsiteX20" fmla="*/ 3171825 w 3952875"/>
              <a:gd name="connsiteY20" fmla="*/ 2333625 h 5372100"/>
              <a:gd name="connsiteX21" fmla="*/ 3952875 w 3952875"/>
              <a:gd name="connsiteY21" fmla="*/ 2476500 h 5372100"/>
              <a:gd name="connsiteX22" fmla="*/ 3952875 w 3952875"/>
              <a:gd name="connsiteY22" fmla="*/ 1323975 h 5372100"/>
              <a:gd name="connsiteX23" fmla="*/ 3209925 w 3952875"/>
              <a:gd name="connsiteY23" fmla="*/ 1476375 h 5372100"/>
              <a:gd name="connsiteX24" fmla="*/ 3209925 w 3952875"/>
              <a:gd name="connsiteY24" fmla="*/ 1390650 h 5372100"/>
              <a:gd name="connsiteX25" fmla="*/ 3629025 w 3952875"/>
              <a:gd name="connsiteY25" fmla="*/ 1343025 h 5372100"/>
              <a:gd name="connsiteX26" fmla="*/ 3228975 w 3952875"/>
              <a:gd name="connsiteY26" fmla="*/ 1333500 h 5372100"/>
              <a:gd name="connsiteX27" fmla="*/ 3276600 w 3952875"/>
              <a:gd name="connsiteY27" fmla="*/ 1171575 h 5372100"/>
              <a:gd name="connsiteX28" fmla="*/ 3857625 w 3952875"/>
              <a:gd name="connsiteY28" fmla="*/ 971550 h 5372100"/>
              <a:gd name="connsiteX29" fmla="*/ 3248025 w 3952875"/>
              <a:gd name="connsiteY29" fmla="*/ 1114425 h 5372100"/>
              <a:gd name="connsiteX30" fmla="*/ 3124200 w 3952875"/>
              <a:gd name="connsiteY30" fmla="*/ 1028700 h 5372100"/>
              <a:gd name="connsiteX31" fmla="*/ 3286125 w 3952875"/>
              <a:gd name="connsiteY31" fmla="*/ 866775 h 5372100"/>
              <a:gd name="connsiteX32" fmla="*/ 3600450 w 3952875"/>
              <a:gd name="connsiteY32" fmla="*/ 838200 h 5372100"/>
              <a:gd name="connsiteX33" fmla="*/ 3133725 w 3952875"/>
              <a:gd name="connsiteY33" fmla="*/ 847725 h 5372100"/>
              <a:gd name="connsiteX34" fmla="*/ 3228975 w 3952875"/>
              <a:gd name="connsiteY34" fmla="*/ 514350 h 5372100"/>
              <a:gd name="connsiteX35" fmla="*/ 3067050 w 3952875"/>
              <a:gd name="connsiteY35" fmla="*/ 819150 h 5372100"/>
              <a:gd name="connsiteX36" fmla="*/ 2943225 w 3952875"/>
              <a:gd name="connsiteY36" fmla="*/ 819150 h 5372100"/>
              <a:gd name="connsiteX37" fmla="*/ 2990850 w 3952875"/>
              <a:gd name="connsiteY37" fmla="*/ 609600 h 5372100"/>
              <a:gd name="connsiteX38" fmla="*/ 2819400 w 3952875"/>
              <a:gd name="connsiteY38" fmla="*/ 828675 h 5372100"/>
              <a:gd name="connsiteX39" fmla="*/ 2819400 w 3952875"/>
              <a:gd name="connsiteY39" fmla="*/ 752475 h 5372100"/>
              <a:gd name="connsiteX40" fmla="*/ 2743200 w 3952875"/>
              <a:gd name="connsiteY40" fmla="*/ 742950 h 5372100"/>
              <a:gd name="connsiteX41" fmla="*/ 2733675 w 3952875"/>
              <a:gd name="connsiteY41" fmla="*/ 504825 h 5372100"/>
              <a:gd name="connsiteX42" fmla="*/ 2657475 w 3952875"/>
              <a:gd name="connsiteY42" fmla="*/ 752475 h 5372100"/>
              <a:gd name="connsiteX43" fmla="*/ 2533650 w 3952875"/>
              <a:gd name="connsiteY43" fmla="*/ 781050 h 5372100"/>
              <a:gd name="connsiteX44" fmla="*/ 2486025 w 3952875"/>
              <a:gd name="connsiteY44" fmla="*/ 714375 h 5372100"/>
              <a:gd name="connsiteX45" fmla="*/ 2457450 w 3952875"/>
              <a:gd name="connsiteY45" fmla="*/ 533400 h 5372100"/>
              <a:gd name="connsiteX46" fmla="*/ 2581275 w 3952875"/>
              <a:gd name="connsiteY46" fmla="*/ 0 h 5372100"/>
              <a:gd name="connsiteX47" fmla="*/ 1543050 w 3952875"/>
              <a:gd name="connsiteY47" fmla="*/ 0 h 537210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543050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543050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66875 w 3952875"/>
              <a:gd name="connsiteY1" fmla="*/ 1019175 h 5505450"/>
              <a:gd name="connsiteX2" fmla="*/ 1352550 w 3952875"/>
              <a:gd name="connsiteY2" fmla="*/ 1143000 h 5505450"/>
              <a:gd name="connsiteX3" fmla="*/ 1133475 w 3952875"/>
              <a:gd name="connsiteY3" fmla="*/ 1314450 h 5505450"/>
              <a:gd name="connsiteX4" fmla="*/ 962025 w 3952875"/>
              <a:gd name="connsiteY4" fmla="*/ 1647825 h 5505450"/>
              <a:gd name="connsiteX5" fmla="*/ 752475 w 3952875"/>
              <a:gd name="connsiteY5" fmla="*/ 1638300 h 5505450"/>
              <a:gd name="connsiteX6" fmla="*/ 314325 w 3952875"/>
              <a:gd name="connsiteY6" fmla="*/ 1562100 h 5505450"/>
              <a:gd name="connsiteX7" fmla="*/ 123825 w 3952875"/>
              <a:gd name="connsiteY7" fmla="*/ 1485900 h 5505450"/>
              <a:gd name="connsiteX8" fmla="*/ 38100 w 3952875"/>
              <a:gd name="connsiteY8" fmla="*/ 1762125 h 5505450"/>
              <a:gd name="connsiteX9" fmla="*/ 0 w 3952875"/>
              <a:gd name="connsiteY9" fmla="*/ 2085975 h 5505450"/>
              <a:gd name="connsiteX10" fmla="*/ 38100 w 3952875"/>
              <a:gd name="connsiteY10" fmla="*/ 2362200 h 5505450"/>
              <a:gd name="connsiteX11" fmla="*/ 133350 w 3952875"/>
              <a:gd name="connsiteY11" fmla="*/ 2628900 h 5505450"/>
              <a:gd name="connsiteX12" fmla="*/ 971550 w 3952875"/>
              <a:gd name="connsiteY12" fmla="*/ 2457450 h 5505450"/>
              <a:gd name="connsiteX13" fmla="*/ 1133475 w 3952875"/>
              <a:gd name="connsiteY13" fmla="*/ 2790825 h 5505450"/>
              <a:gd name="connsiteX14" fmla="*/ 1638300 w 3952875"/>
              <a:gd name="connsiteY14" fmla="*/ 3171825 h 5505450"/>
              <a:gd name="connsiteX15" fmla="*/ 1600200 w 3952875"/>
              <a:gd name="connsiteY15" fmla="*/ 5029200 h 5505450"/>
              <a:gd name="connsiteX16" fmla="*/ 1476375 w 3952875"/>
              <a:gd name="connsiteY16" fmla="*/ 5505450 h 5505450"/>
              <a:gd name="connsiteX17" fmla="*/ 2609850 w 3952875"/>
              <a:gd name="connsiteY17" fmla="*/ 5457825 h 5505450"/>
              <a:gd name="connsiteX18" fmla="*/ 2447925 w 3952875"/>
              <a:gd name="connsiteY18" fmla="*/ 4962525 h 5505450"/>
              <a:gd name="connsiteX19" fmla="*/ 2476500 w 3952875"/>
              <a:gd name="connsiteY19" fmla="*/ 3171825 h 5505450"/>
              <a:gd name="connsiteX20" fmla="*/ 3171825 w 3952875"/>
              <a:gd name="connsiteY20" fmla="*/ 2466975 h 5505450"/>
              <a:gd name="connsiteX21" fmla="*/ 3952875 w 3952875"/>
              <a:gd name="connsiteY21" fmla="*/ 2609850 h 5505450"/>
              <a:gd name="connsiteX22" fmla="*/ 3952875 w 3952875"/>
              <a:gd name="connsiteY22" fmla="*/ 1457325 h 5505450"/>
              <a:gd name="connsiteX23" fmla="*/ 3209925 w 3952875"/>
              <a:gd name="connsiteY23" fmla="*/ 1609725 h 5505450"/>
              <a:gd name="connsiteX24" fmla="*/ 3209925 w 3952875"/>
              <a:gd name="connsiteY24" fmla="*/ 1524000 h 5505450"/>
              <a:gd name="connsiteX25" fmla="*/ 3629025 w 3952875"/>
              <a:gd name="connsiteY25" fmla="*/ 1476375 h 5505450"/>
              <a:gd name="connsiteX26" fmla="*/ 3228975 w 3952875"/>
              <a:gd name="connsiteY26" fmla="*/ 1466850 h 5505450"/>
              <a:gd name="connsiteX27" fmla="*/ 3276600 w 3952875"/>
              <a:gd name="connsiteY27" fmla="*/ 1304925 h 5505450"/>
              <a:gd name="connsiteX28" fmla="*/ 3857625 w 3952875"/>
              <a:gd name="connsiteY28" fmla="*/ 1104900 h 5505450"/>
              <a:gd name="connsiteX29" fmla="*/ 3248025 w 3952875"/>
              <a:gd name="connsiteY29" fmla="*/ 1247775 h 5505450"/>
              <a:gd name="connsiteX30" fmla="*/ 3124200 w 3952875"/>
              <a:gd name="connsiteY30" fmla="*/ 1162050 h 5505450"/>
              <a:gd name="connsiteX31" fmla="*/ 3286125 w 3952875"/>
              <a:gd name="connsiteY31" fmla="*/ 1000125 h 5505450"/>
              <a:gd name="connsiteX32" fmla="*/ 3600450 w 3952875"/>
              <a:gd name="connsiteY32" fmla="*/ 971550 h 5505450"/>
              <a:gd name="connsiteX33" fmla="*/ 3133725 w 3952875"/>
              <a:gd name="connsiteY33" fmla="*/ 981075 h 5505450"/>
              <a:gd name="connsiteX34" fmla="*/ 3228975 w 3952875"/>
              <a:gd name="connsiteY34" fmla="*/ 647700 h 5505450"/>
              <a:gd name="connsiteX35" fmla="*/ 3067050 w 3952875"/>
              <a:gd name="connsiteY35" fmla="*/ 952500 h 5505450"/>
              <a:gd name="connsiteX36" fmla="*/ 2943225 w 3952875"/>
              <a:gd name="connsiteY36" fmla="*/ 952500 h 5505450"/>
              <a:gd name="connsiteX37" fmla="*/ 2990850 w 3952875"/>
              <a:gd name="connsiteY37" fmla="*/ 742950 h 5505450"/>
              <a:gd name="connsiteX38" fmla="*/ 2819400 w 3952875"/>
              <a:gd name="connsiteY38" fmla="*/ 962025 h 5505450"/>
              <a:gd name="connsiteX39" fmla="*/ 2819400 w 3952875"/>
              <a:gd name="connsiteY39" fmla="*/ 885825 h 5505450"/>
              <a:gd name="connsiteX40" fmla="*/ 2743200 w 3952875"/>
              <a:gd name="connsiteY40" fmla="*/ 876300 h 5505450"/>
              <a:gd name="connsiteX41" fmla="*/ 2733675 w 3952875"/>
              <a:gd name="connsiteY41" fmla="*/ 638175 h 5505450"/>
              <a:gd name="connsiteX42" fmla="*/ 2657475 w 3952875"/>
              <a:gd name="connsiteY42" fmla="*/ 885825 h 5505450"/>
              <a:gd name="connsiteX43" fmla="*/ 2533650 w 3952875"/>
              <a:gd name="connsiteY43" fmla="*/ 914400 h 5505450"/>
              <a:gd name="connsiteX44" fmla="*/ 2486025 w 3952875"/>
              <a:gd name="connsiteY44" fmla="*/ 847725 h 5505450"/>
              <a:gd name="connsiteX45" fmla="*/ 2457450 w 3952875"/>
              <a:gd name="connsiteY45" fmla="*/ 666750 h 5505450"/>
              <a:gd name="connsiteX46" fmla="*/ 2581275 w 3952875"/>
              <a:gd name="connsiteY46" fmla="*/ 133350 h 5505450"/>
              <a:gd name="connsiteX47" fmla="*/ 2012950 w 3952875"/>
              <a:gd name="connsiteY47" fmla="*/ 0 h 5505450"/>
              <a:gd name="connsiteX48" fmla="*/ 1476375 w 3952875"/>
              <a:gd name="connsiteY48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66875 w 3952875"/>
              <a:gd name="connsiteY2" fmla="*/ 101917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81275 w 3952875"/>
              <a:gd name="connsiteY47" fmla="*/ 133350 h 5505450"/>
              <a:gd name="connsiteX48" fmla="*/ 2012950 w 3952875"/>
              <a:gd name="connsiteY48" fmla="*/ 0 h 5505450"/>
              <a:gd name="connsiteX49" fmla="*/ 1476375 w 3952875"/>
              <a:gd name="connsiteY49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08250 w 3952875"/>
              <a:gd name="connsiteY47" fmla="*/ 415925 h 5505450"/>
              <a:gd name="connsiteX48" fmla="*/ 2581275 w 3952875"/>
              <a:gd name="connsiteY48" fmla="*/ 133350 h 5505450"/>
              <a:gd name="connsiteX49" fmla="*/ 2012950 w 3952875"/>
              <a:gd name="connsiteY49" fmla="*/ 0 h 5505450"/>
              <a:gd name="connsiteX50" fmla="*/ 1476375 w 3952875"/>
              <a:gd name="connsiteY50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57450 w 3952875"/>
              <a:gd name="connsiteY46" fmla="*/ 666750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08250 w 3952875"/>
              <a:gd name="connsiteY48" fmla="*/ 41592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581275 w 3952875"/>
              <a:gd name="connsiteY49" fmla="*/ 1333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57475 w 3952875"/>
              <a:gd name="connsiteY43" fmla="*/ 88582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38175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3675 w 3952875"/>
              <a:gd name="connsiteY42" fmla="*/ 669131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40806 w 3952875"/>
              <a:gd name="connsiteY43" fmla="*/ 866775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40819 w 3952875"/>
              <a:gd name="connsiteY42" fmla="*/ 671513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43200 w 3952875"/>
              <a:gd name="connsiteY41" fmla="*/ 876300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19400 w 3952875"/>
              <a:gd name="connsiteY40" fmla="*/ 885825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31294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90850 w 3952875"/>
              <a:gd name="connsiteY38" fmla="*/ 742950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19400 w 3952875"/>
              <a:gd name="connsiteY39" fmla="*/ 962025 h 5505450"/>
              <a:gd name="connsiteX40" fmla="*/ 2836068 w 3952875"/>
              <a:gd name="connsiteY40" fmla="*/ 881062 h 5505450"/>
              <a:gd name="connsiteX41" fmla="*/ 2731293 w 3952875"/>
              <a:gd name="connsiteY41" fmla="*/ 871537 h 5505450"/>
              <a:gd name="connsiteX42" fmla="*/ 2743200 w 3952875"/>
              <a:gd name="connsiteY42" fmla="*/ 669131 h 5505450"/>
              <a:gd name="connsiteX43" fmla="*/ 2664619 w 3952875"/>
              <a:gd name="connsiteY43" fmla="*/ 864394 h 5505450"/>
              <a:gd name="connsiteX44" fmla="*/ 2533650 w 3952875"/>
              <a:gd name="connsiteY44" fmla="*/ 914400 h 5505450"/>
              <a:gd name="connsiteX45" fmla="*/ 2486025 w 3952875"/>
              <a:gd name="connsiteY45" fmla="*/ 847725 h 5505450"/>
              <a:gd name="connsiteX46" fmla="*/ 2470150 w 3952875"/>
              <a:gd name="connsiteY46" fmla="*/ 739775 h 5505450"/>
              <a:gd name="connsiteX47" fmla="*/ 2543175 w 3952875"/>
              <a:gd name="connsiteY47" fmla="*/ 533400 h 5505450"/>
              <a:gd name="connsiteX48" fmla="*/ 2524125 w 3952875"/>
              <a:gd name="connsiteY48" fmla="*/ 358775 h 5505450"/>
              <a:gd name="connsiteX49" fmla="*/ 2619375 w 3952875"/>
              <a:gd name="connsiteY49" fmla="*/ 146050 h 5505450"/>
              <a:gd name="connsiteX50" fmla="*/ 2012950 w 3952875"/>
              <a:gd name="connsiteY50" fmla="*/ 0 h 5505450"/>
              <a:gd name="connsiteX51" fmla="*/ 1476375 w 3952875"/>
              <a:gd name="connsiteY51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71788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19400 w 3952875"/>
              <a:gd name="connsiteY40" fmla="*/ 962025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43225 w 3952875"/>
              <a:gd name="connsiteY37" fmla="*/ 952500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67050 w 3952875"/>
              <a:gd name="connsiteY36" fmla="*/ 95250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228975 w 3952875"/>
              <a:gd name="connsiteY35" fmla="*/ 647700 h 5505450"/>
              <a:gd name="connsiteX36" fmla="*/ 3059906 w 3952875"/>
              <a:gd name="connsiteY36" fmla="*/ 933450 h 5505450"/>
              <a:gd name="connsiteX37" fmla="*/ 2926557 w 3952875"/>
              <a:gd name="connsiteY37" fmla="*/ 947738 h 5505450"/>
              <a:gd name="connsiteX38" fmla="*/ 2978944 w 3952875"/>
              <a:gd name="connsiteY38" fmla="*/ 735806 h 5505450"/>
              <a:gd name="connsiteX39" fmla="*/ 2883694 w 3952875"/>
              <a:gd name="connsiteY39" fmla="*/ 950119 h 5505450"/>
              <a:gd name="connsiteX40" fmla="*/ 2836069 w 3952875"/>
              <a:gd name="connsiteY40" fmla="*/ 954881 h 5505450"/>
              <a:gd name="connsiteX41" fmla="*/ 2836068 w 3952875"/>
              <a:gd name="connsiteY41" fmla="*/ 881062 h 5505450"/>
              <a:gd name="connsiteX42" fmla="*/ 2731293 w 3952875"/>
              <a:gd name="connsiteY42" fmla="*/ 871537 h 5505450"/>
              <a:gd name="connsiteX43" fmla="*/ 2743200 w 3952875"/>
              <a:gd name="connsiteY43" fmla="*/ 669131 h 5505450"/>
              <a:gd name="connsiteX44" fmla="*/ 2664619 w 3952875"/>
              <a:gd name="connsiteY44" fmla="*/ 864394 h 5505450"/>
              <a:gd name="connsiteX45" fmla="*/ 2533650 w 3952875"/>
              <a:gd name="connsiteY45" fmla="*/ 914400 h 5505450"/>
              <a:gd name="connsiteX46" fmla="*/ 2486025 w 3952875"/>
              <a:gd name="connsiteY46" fmla="*/ 847725 h 5505450"/>
              <a:gd name="connsiteX47" fmla="*/ 2470150 w 3952875"/>
              <a:gd name="connsiteY47" fmla="*/ 739775 h 5505450"/>
              <a:gd name="connsiteX48" fmla="*/ 2543175 w 3952875"/>
              <a:gd name="connsiteY48" fmla="*/ 533400 h 5505450"/>
              <a:gd name="connsiteX49" fmla="*/ 2524125 w 3952875"/>
              <a:gd name="connsiteY49" fmla="*/ 358775 h 5505450"/>
              <a:gd name="connsiteX50" fmla="*/ 2619375 w 3952875"/>
              <a:gd name="connsiteY50" fmla="*/ 146050 h 5505450"/>
              <a:gd name="connsiteX51" fmla="*/ 2012950 w 3952875"/>
              <a:gd name="connsiteY51" fmla="*/ 0 h 5505450"/>
              <a:gd name="connsiteX52" fmla="*/ 1476375 w 3952875"/>
              <a:gd name="connsiteY52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33725 w 3952875"/>
              <a:gd name="connsiteY34" fmla="*/ 981075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67062 w 3952875"/>
              <a:gd name="connsiteY34" fmla="*/ 947738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6587 w 3952875"/>
              <a:gd name="connsiteY34" fmla="*/ 940594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00125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600450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24200 w 3952875"/>
              <a:gd name="connsiteY31" fmla="*/ 1162050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86125 w 3952875"/>
              <a:gd name="connsiteY32" fmla="*/ 1028700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48025 w 3952875"/>
              <a:gd name="connsiteY30" fmla="*/ 1247775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857625 w 3952875"/>
              <a:gd name="connsiteY29" fmla="*/ 1104900 h 5505450"/>
              <a:gd name="connsiteX30" fmla="*/ 3281363 w 3952875"/>
              <a:gd name="connsiteY30" fmla="*/ 1235869 h 5505450"/>
              <a:gd name="connsiteX31" fmla="*/ 3181350 w 3952875"/>
              <a:gd name="connsiteY31" fmla="*/ 1178719 h 5505450"/>
              <a:gd name="connsiteX32" fmla="*/ 3262313 w 3952875"/>
              <a:gd name="connsiteY32" fmla="*/ 1023938 h 5505450"/>
              <a:gd name="connsiteX33" fmla="*/ 3590925 w 3952875"/>
              <a:gd name="connsiteY33" fmla="*/ 971550 h 5505450"/>
              <a:gd name="connsiteX34" fmla="*/ 3171825 w 3952875"/>
              <a:gd name="connsiteY34" fmla="*/ 952500 h 5505450"/>
              <a:gd name="connsiteX35" fmla="*/ 3157538 w 3952875"/>
              <a:gd name="connsiteY35" fmla="*/ 816769 h 5505450"/>
              <a:gd name="connsiteX36" fmla="*/ 3228975 w 3952875"/>
              <a:gd name="connsiteY36" fmla="*/ 647700 h 5505450"/>
              <a:gd name="connsiteX37" fmla="*/ 3059906 w 3952875"/>
              <a:gd name="connsiteY37" fmla="*/ 933450 h 5505450"/>
              <a:gd name="connsiteX38" fmla="*/ 2926557 w 3952875"/>
              <a:gd name="connsiteY38" fmla="*/ 947738 h 5505450"/>
              <a:gd name="connsiteX39" fmla="*/ 2978944 w 3952875"/>
              <a:gd name="connsiteY39" fmla="*/ 735806 h 5505450"/>
              <a:gd name="connsiteX40" fmla="*/ 2883694 w 3952875"/>
              <a:gd name="connsiteY40" fmla="*/ 950119 h 5505450"/>
              <a:gd name="connsiteX41" fmla="*/ 2836069 w 3952875"/>
              <a:gd name="connsiteY41" fmla="*/ 954881 h 5505450"/>
              <a:gd name="connsiteX42" fmla="*/ 2836068 w 3952875"/>
              <a:gd name="connsiteY42" fmla="*/ 881062 h 5505450"/>
              <a:gd name="connsiteX43" fmla="*/ 2731293 w 3952875"/>
              <a:gd name="connsiteY43" fmla="*/ 871537 h 5505450"/>
              <a:gd name="connsiteX44" fmla="*/ 2743200 w 3952875"/>
              <a:gd name="connsiteY44" fmla="*/ 669131 h 5505450"/>
              <a:gd name="connsiteX45" fmla="*/ 2664619 w 3952875"/>
              <a:gd name="connsiteY45" fmla="*/ 864394 h 5505450"/>
              <a:gd name="connsiteX46" fmla="*/ 2533650 w 3952875"/>
              <a:gd name="connsiteY46" fmla="*/ 914400 h 5505450"/>
              <a:gd name="connsiteX47" fmla="*/ 2486025 w 3952875"/>
              <a:gd name="connsiteY47" fmla="*/ 847725 h 5505450"/>
              <a:gd name="connsiteX48" fmla="*/ 2470150 w 3952875"/>
              <a:gd name="connsiteY48" fmla="*/ 739775 h 5505450"/>
              <a:gd name="connsiteX49" fmla="*/ 2543175 w 3952875"/>
              <a:gd name="connsiteY49" fmla="*/ 533400 h 5505450"/>
              <a:gd name="connsiteX50" fmla="*/ 2524125 w 3952875"/>
              <a:gd name="connsiteY50" fmla="*/ 358775 h 5505450"/>
              <a:gd name="connsiteX51" fmla="*/ 2619375 w 3952875"/>
              <a:gd name="connsiteY51" fmla="*/ 146050 h 5505450"/>
              <a:gd name="connsiteX52" fmla="*/ 2012950 w 3952875"/>
              <a:gd name="connsiteY52" fmla="*/ 0 h 5505450"/>
              <a:gd name="connsiteX53" fmla="*/ 1476375 w 3952875"/>
              <a:gd name="connsiteY53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76600 w 3952875"/>
              <a:gd name="connsiteY28" fmla="*/ 1304925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2897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29025 w 3952875"/>
              <a:gd name="connsiteY26" fmla="*/ 1476375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09925 w 3952875"/>
              <a:gd name="connsiteY25" fmla="*/ 1524000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09925 w 3952875"/>
              <a:gd name="connsiteY24" fmla="*/ 160972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33737 w 3952875"/>
              <a:gd name="connsiteY24" fmla="*/ 1652588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2875 w 3952875"/>
              <a:gd name="connsiteY23" fmla="*/ 1457325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3952875"/>
              <a:gd name="connsiteY0" fmla="*/ 133350 h 5505450"/>
              <a:gd name="connsiteX1" fmla="*/ 1609725 w 3952875"/>
              <a:gd name="connsiteY1" fmla="*/ 546100 h 5505450"/>
              <a:gd name="connsiteX2" fmla="*/ 1631950 w 3952875"/>
              <a:gd name="connsiteY2" fmla="*/ 974725 h 5505450"/>
              <a:gd name="connsiteX3" fmla="*/ 1352550 w 3952875"/>
              <a:gd name="connsiteY3" fmla="*/ 1143000 h 5505450"/>
              <a:gd name="connsiteX4" fmla="*/ 1133475 w 3952875"/>
              <a:gd name="connsiteY4" fmla="*/ 1314450 h 5505450"/>
              <a:gd name="connsiteX5" fmla="*/ 962025 w 3952875"/>
              <a:gd name="connsiteY5" fmla="*/ 1647825 h 5505450"/>
              <a:gd name="connsiteX6" fmla="*/ 752475 w 3952875"/>
              <a:gd name="connsiteY6" fmla="*/ 1638300 h 5505450"/>
              <a:gd name="connsiteX7" fmla="*/ 314325 w 3952875"/>
              <a:gd name="connsiteY7" fmla="*/ 1562100 h 5505450"/>
              <a:gd name="connsiteX8" fmla="*/ 123825 w 3952875"/>
              <a:gd name="connsiteY8" fmla="*/ 1485900 h 5505450"/>
              <a:gd name="connsiteX9" fmla="*/ 38100 w 3952875"/>
              <a:gd name="connsiteY9" fmla="*/ 1762125 h 5505450"/>
              <a:gd name="connsiteX10" fmla="*/ 0 w 3952875"/>
              <a:gd name="connsiteY10" fmla="*/ 2085975 h 5505450"/>
              <a:gd name="connsiteX11" fmla="*/ 38100 w 3952875"/>
              <a:gd name="connsiteY11" fmla="*/ 2362200 h 5505450"/>
              <a:gd name="connsiteX12" fmla="*/ 133350 w 3952875"/>
              <a:gd name="connsiteY12" fmla="*/ 2628900 h 5505450"/>
              <a:gd name="connsiteX13" fmla="*/ 971550 w 3952875"/>
              <a:gd name="connsiteY13" fmla="*/ 2457450 h 5505450"/>
              <a:gd name="connsiteX14" fmla="*/ 1133475 w 3952875"/>
              <a:gd name="connsiteY14" fmla="*/ 2790825 h 5505450"/>
              <a:gd name="connsiteX15" fmla="*/ 1638300 w 3952875"/>
              <a:gd name="connsiteY15" fmla="*/ 3171825 h 5505450"/>
              <a:gd name="connsiteX16" fmla="*/ 1600200 w 3952875"/>
              <a:gd name="connsiteY16" fmla="*/ 5029200 h 5505450"/>
              <a:gd name="connsiteX17" fmla="*/ 1476375 w 3952875"/>
              <a:gd name="connsiteY17" fmla="*/ 5505450 h 5505450"/>
              <a:gd name="connsiteX18" fmla="*/ 2609850 w 3952875"/>
              <a:gd name="connsiteY18" fmla="*/ 5457825 h 5505450"/>
              <a:gd name="connsiteX19" fmla="*/ 2447925 w 3952875"/>
              <a:gd name="connsiteY19" fmla="*/ 4962525 h 5505450"/>
              <a:gd name="connsiteX20" fmla="*/ 2476500 w 3952875"/>
              <a:gd name="connsiteY20" fmla="*/ 3171825 h 5505450"/>
              <a:gd name="connsiteX21" fmla="*/ 3171825 w 3952875"/>
              <a:gd name="connsiteY21" fmla="*/ 2466975 h 5505450"/>
              <a:gd name="connsiteX22" fmla="*/ 3952875 w 3952875"/>
              <a:gd name="connsiteY22" fmla="*/ 2609850 h 5505450"/>
              <a:gd name="connsiteX23" fmla="*/ 3950494 w 3952875"/>
              <a:gd name="connsiteY23" fmla="*/ 1485900 h 5505450"/>
              <a:gd name="connsiteX24" fmla="*/ 3243262 w 3952875"/>
              <a:gd name="connsiteY24" fmla="*/ 1626395 h 5505450"/>
              <a:gd name="connsiteX25" fmla="*/ 3221831 w 3952875"/>
              <a:gd name="connsiteY25" fmla="*/ 1552575 h 5505450"/>
              <a:gd name="connsiteX26" fmla="*/ 3636169 w 3952875"/>
              <a:gd name="connsiteY26" fmla="*/ 1466850 h 5505450"/>
              <a:gd name="connsiteX27" fmla="*/ 3248025 w 3952875"/>
              <a:gd name="connsiteY27" fmla="*/ 1466850 h 5505450"/>
              <a:gd name="connsiteX28" fmla="*/ 3295650 w 3952875"/>
              <a:gd name="connsiteY28" fmla="*/ 1321593 h 5505450"/>
              <a:gd name="connsiteX29" fmla="*/ 3529013 w 3952875"/>
              <a:gd name="connsiteY29" fmla="*/ 1235869 h 5505450"/>
              <a:gd name="connsiteX30" fmla="*/ 3857625 w 3952875"/>
              <a:gd name="connsiteY30" fmla="*/ 1104900 h 5505450"/>
              <a:gd name="connsiteX31" fmla="*/ 3281363 w 3952875"/>
              <a:gd name="connsiteY31" fmla="*/ 1235869 h 5505450"/>
              <a:gd name="connsiteX32" fmla="*/ 3181350 w 3952875"/>
              <a:gd name="connsiteY32" fmla="*/ 1178719 h 5505450"/>
              <a:gd name="connsiteX33" fmla="*/ 3262313 w 3952875"/>
              <a:gd name="connsiteY33" fmla="*/ 1023938 h 5505450"/>
              <a:gd name="connsiteX34" fmla="*/ 3590925 w 3952875"/>
              <a:gd name="connsiteY34" fmla="*/ 971550 h 5505450"/>
              <a:gd name="connsiteX35" fmla="*/ 3171825 w 3952875"/>
              <a:gd name="connsiteY35" fmla="*/ 952500 h 5505450"/>
              <a:gd name="connsiteX36" fmla="*/ 3157538 w 3952875"/>
              <a:gd name="connsiteY36" fmla="*/ 816769 h 5505450"/>
              <a:gd name="connsiteX37" fmla="*/ 3228975 w 3952875"/>
              <a:gd name="connsiteY37" fmla="*/ 647700 h 5505450"/>
              <a:gd name="connsiteX38" fmla="*/ 3059906 w 3952875"/>
              <a:gd name="connsiteY38" fmla="*/ 933450 h 5505450"/>
              <a:gd name="connsiteX39" fmla="*/ 2926557 w 3952875"/>
              <a:gd name="connsiteY39" fmla="*/ 947738 h 5505450"/>
              <a:gd name="connsiteX40" fmla="*/ 2978944 w 3952875"/>
              <a:gd name="connsiteY40" fmla="*/ 735806 h 5505450"/>
              <a:gd name="connsiteX41" fmla="*/ 2883694 w 3952875"/>
              <a:gd name="connsiteY41" fmla="*/ 950119 h 5505450"/>
              <a:gd name="connsiteX42" fmla="*/ 2836069 w 3952875"/>
              <a:gd name="connsiteY42" fmla="*/ 954881 h 5505450"/>
              <a:gd name="connsiteX43" fmla="*/ 2836068 w 3952875"/>
              <a:gd name="connsiteY43" fmla="*/ 881062 h 5505450"/>
              <a:gd name="connsiteX44" fmla="*/ 2731293 w 3952875"/>
              <a:gd name="connsiteY44" fmla="*/ 871537 h 5505450"/>
              <a:gd name="connsiteX45" fmla="*/ 2743200 w 3952875"/>
              <a:gd name="connsiteY45" fmla="*/ 669131 h 5505450"/>
              <a:gd name="connsiteX46" fmla="*/ 2664619 w 3952875"/>
              <a:gd name="connsiteY46" fmla="*/ 864394 h 5505450"/>
              <a:gd name="connsiteX47" fmla="*/ 2533650 w 3952875"/>
              <a:gd name="connsiteY47" fmla="*/ 914400 h 5505450"/>
              <a:gd name="connsiteX48" fmla="*/ 2486025 w 3952875"/>
              <a:gd name="connsiteY48" fmla="*/ 847725 h 5505450"/>
              <a:gd name="connsiteX49" fmla="*/ 2470150 w 3952875"/>
              <a:gd name="connsiteY49" fmla="*/ 739775 h 5505450"/>
              <a:gd name="connsiteX50" fmla="*/ 2543175 w 3952875"/>
              <a:gd name="connsiteY50" fmla="*/ 533400 h 5505450"/>
              <a:gd name="connsiteX51" fmla="*/ 2524125 w 3952875"/>
              <a:gd name="connsiteY51" fmla="*/ 358775 h 5505450"/>
              <a:gd name="connsiteX52" fmla="*/ 2619375 w 3952875"/>
              <a:gd name="connsiteY52" fmla="*/ 146050 h 5505450"/>
              <a:gd name="connsiteX53" fmla="*/ 2012950 w 3952875"/>
              <a:gd name="connsiteY53" fmla="*/ 0 h 5505450"/>
              <a:gd name="connsiteX54" fmla="*/ 1476375 w 3952875"/>
              <a:gd name="connsiteY54" fmla="*/ 133350 h 5505450"/>
              <a:gd name="connsiteX0" fmla="*/ 1476375 w 4090999"/>
              <a:gd name="connsiteY0" fmla="*/ 133350 h 5505450"/>
              <a:gd name="connsiteX1" fmla="*/ 1609725 w 4090999"/>
              <a:gd name="connsiteY1" fmla="*/ 546100 h 5505450"/>
              <a:gd name="connsiteX2" fmla="*/ 1631950 w 4090999"/>
              <a:gd name="connsiteY2" fmla="*/ 974725 h 5505450"/>
              <a:gd name="connsiteX3" fmla="*/ 1352550 w 4090999"/>
              <a:gd name="connsiteY3" fmla="*/ 1143000 h 5505450"/>
              <a:gd name="connsiteX4" fmla="*/ 1133475 w 4090999"/>
              <a:gd name="connsiteY4" fmla="*/ 1314450 h 5505450"/>
              <a:gd name="connsiteX5" fmla="*/ 962025 w 4090999"/>
              <a:gd name="connsiteY5" fmla="*/ 1647825 h 5505450"/>
              <a:gd name="connsiteX6" fmla="*/ 752475 w 4090999"/>
              <a:gd name="connsiteY6" fmla="*/ 1638300 h 5505450"/>
              <a:gd name="connsiteX7" fmla="*/ 314325 w 4090999"/>
              <a:gd name="connsiteY7" fmla="*/ 1562100 h 5505450"/>
              <a:gd name="connsiteX8" fmla="*/ 123825 w 4090999"/>
              <a:gd name="connsiteY8" fmla="*/ 1485900 h 5505450"/>
              <a:gd name="connsiteX9" fmla="*/ 38100 w 4090999"/>
              <a:gd name="connsiteY9" fmla="*/ 1762125 h 5505450"/>
              <a:gd name="connsiteX10" fmla="*/ 0 w 4090999"/>
              <a:gd name="connsiteY10" fmla="*/ 2085975 h 5505450"/>
              <a:gd name="connsiteX11" fmla="*/ 38100 w 4090999"/>
              <a:gd name="connsiteY11" fmla="*/ 2362200 h 5505450"/>
              <a:gd name="connsiteX12" fmla="*/ 133350 w 4090999"/>
              <a:gd name="connsiteY12" fmla="*/ 2628900 h 5505450"/>
              <a:gd name="connsiteX13" fmla="*/ 971550 w 4090999"/>
              <a:gd name="connsiteY13" fmla="*/ 2457450 h 5505450"/>
              <a:gd name="connsiteX14" fmla="*/ 1133475 w 4090999"/>
              <a:gd name="connsiteY14" fmla="*/ 2790825 h 5505450"/>
              <a:gd name="connsiteX15" fmla="*/ 1638300 w 4090999"/>
              <a:gd name="connsiteY15" fmla="*/ 3171825 h 5505450"/>
              <a:gd name="connsiteX16" fmla="*/ 1600200 w 4090999"/>
              <a:gd name="connsiteY16" fmla="*/ 5029200 h 5505450"/>
              <a:gd name="connsiteX17" fmla="*/ 1476375 w 4090999"/>
              <a:gd name="connsiteY17" fmla="*/ 5505450 h 5505450"/>
              <a:gd name="connsiteX18" fmla="*/ 2609850 w 4090999"/>
              <a:gd name="connsiteY18" fmla="*/ 5457825 h 5505450"/>
              <a:gd name="connsiteX19" fmla="*/ 2447925 w 4090999"/>
              <a:gd name="connsiteY19" fmla="*/ 4962525 h 5505450"/>
              <a:gd name="connsiteX20" fmla="*/ 2476500 w 4090999"/>
              <a:gd name="connsiteY20" fmla="*/ 3171825 h 5505450"/>
              <a:gd name="connsiteX21" fmla="*/ 3171825 w 4090999"/>
              <a:gd name="connsiteY21" fmla="*/ 2466975 h 5505450"/>
              <a:gd name="connsiteX22" fmla="*/ 3952875 w 4090999"/>
              <a:gd name="connsiteY22" fmla="*/ 2609850 h 5505450"/>
              <a:gd name="connsiteX23" fmla="*/ 4090988 w 4090999"/>
              <a:gd name="connsiteY23" fmla="*/ 2007394 h 5505450"/>
              <a:gd name="connsiteX24" fmla="*/ 3950494 w 4090999"/>
              <a:gd name="connsiteY24" fmla="*/ 1485900 h 5505450"/>
              <a:gd name="connsiteX25" fmla="*/ 3243262 w 4090999"/>
              <a:gd name="connsiteY25" fmla="*/ 1626395 h 5505450"/>
              <a:gd name="connsiteX26" fmla="*/ 3221831 w 4090999"/>
              <a:gd name="connsiteY26" fmla="*/ 1552575 h 5505450"/>
              <a:gd name="connsiteX27" fmla="*/ 3636169 w 4090999"/>
              <a:gd name="connsiteY27" fmla="*/ 1466850 h 5505450"/>
              <a:gd name="connsiteX28" fmla="*/ 3248025 w 4090999"/>
              <a:gd name="connsiteY28" fmla="*/ 1466850 h 5505450"/>
              <a:gd name="connsiteX29" fmla="*/ 3295650 w 4090999"/>
              <a:gd name="connsiteY29" fmla="*/ 1321593 h 5505450"/>
              <a:gd name="connsiteX30" fmla="*/ 3529013 w 4090999"/>
              <a:gd name="connsiteY30" fmla="*/ 1235869 h 5505450"/>
              <a:gd name="connsiteX31" fmla="*/ 3857625 w 4090999"/>
              <a:gd name="connsiteY31" fmla="*/ 1104900 h 5505450"/>
              <a:gd name="connsiteX32" fmla="*/ 3281363 w 4090999"/>
              <a:gd name="connsiteY32" fmla="*/ 1235869 h 5505450"/>
              <a:gd name="connsiteX33" fmla="*/ 3181350 w 4090999"/>
              <a:gd name="connsiteY33" fmla="*/ 1178719 h 5505450"/>
              <a:gd name="connsiteX34" fmla="*/ 3262313 w 4090999"/>
              <a:gd name="connsiteY34" fmla="*/ 1023938 h 5505450"/>
              <a:gd name="connsiteX35" fmla="*/ 3590925 w 4090999"/>
              <a:gd name="connsiteY35" fmla="*/ 971550 h 5505450"/>
              <a:gd name="connsiteX36" fmla="*/ 3171825 w 4090999"/>
              <a:gd name="connsiteY36" fmla="*/ 952500 h 5505450"/>
              <a:gd name="connsiteX37" fmla="*/ 3157538 w 4090999"/>
              <a:gd name="connsiteY37" fmla="*/ 816769 h 5505450"/>
              <a:gd name="connsiteX38" fmla="*/ 3228975 w 4090999"/>
              <a:gd name="connsiteY38" fmla="*/ 647700 h 5505450"/>
              <a:gd name="connsiteX39" fmla="*/ 3059906 w 4090999"/>
              <a:gd name="connsiteY39" fmla="*/ 933450 h 5505450"/>
              <a:gd name="connsiteX40" fmla="*/ 2926557 w 4090999"/>
              <a:gd name="connsiteY40" fmla="*/ 947738 h 5505450"/>
              <a:gd name="connsiteX41" fmla="*/ 2978944 w 4090999"/>
              <a:gd name="connsiteY41" fmla="*/ 735806 h 5505450"/>
              <a:gd name="connsiteX42" fmla="*/ 2883694 w 4090999"/>
              <a:gd name="connsiteY42" fmla="*/ 950119 h 5505450"/>
              <a:gd name="connsiteX43" fmla="*/ 2836069 w 4090999"/>
              <a:gd name="connsiteY43" fmla="*/ 954881 h 5505450"/>
              <a:gd name="connsiteX44" fmla="*/ 2836068 w 4090999"/>
              <a:gd name="connsiteY44" fmla="*/ 881062 h 5505450"/>
              <a:gd name="connsiteX45" fmla="*/ 2731293 w 4090999"/>
              <a:gd name="connsiteY45" fmla="*/ 871537 h 5505450"/>
              <a:gd name="connsiteX46" fmla="*/ 2743200 w 4090999"/>
              <a:gd name="connsiteY46" fmla="*/ 669131 h 5505450"/>
              <a:gd name="connsiteX47" fmla="*/ 2664619 w 4090999"/>
              <a:gd name="connsiteY47" fmla="*/ 864394 h 5505450"/>
              <a:gd name="connsiteX48" fmla="*/ 2533650 w 4090999"/>
              <a:gd name="connsiteY48" fmla="*/ 914400 h 5505450"/>
              <a:gd name="connsiteX49" fmla="*/ 2486025 w 4090999"/>
              <a:gd name="connsiteY49" fmla="*/ 847725 h 5505450"/>
              <a:gd name="connsiteX50" fmla="*/ 2470150 w 4090999"/>
              <a:gd name="connsiteY50" fmla="*/ 739775 h 5505450"/>
              <a:gd name="connsiteX51" fmla="*/ 2543175 w 4090999"/>
              <a:gd name="connsiteY51" fmla="*/ 533400 h 5505450"/>
              <a:gd name="connsiteX52" fmla="*/ 2524125 w 4090999"/>
              <a:gd name="connsiteY52" fmla="*/ 358775 h 5505450"/>
              <a:gd name="connsiteX53" fmla="*/ 2619375 w 4090999"/>
              <a:gd name="connsiteY53" fmla="*/ 146050 h 5505450"/>
              <a:gd name="connsiteX54" fmla="*/ 2012950 w 4090999"/>
              <a:gd name="connsiteY54" fmla="*/ 0 h 5505450"/>
              <a:gd name="connsiteX55" fmla="*/ 1476375 w 4090999"/>
              <a:gd name="connsiteY55" fmla="*/ 133350 h 5505450"/>
              <a:gd name="connsiteX0" fmla="*/ 1476375 w 4091095"/>
              <a:gd name="connsiteY0" fmla="*/ 133350 h 5505450"/>
              <a:gd name="connsiteX1" fmla="*/ 1609725 w 4091095"/>
              <a:gd name="connsiteY1" fmla="*/ 546100 h 5505450"/>
              <a:gd name="connsiteX2" fmla="*/ 1631950 w 4091095"/>
              <a:gd name="connsiteY2" fmla="*/ 974725 h 5505450"/>
              <a:gd name="connsiteX3" fmla="*/ 1352550 w 4091095"/>
              <a:gd name="connsiteY3" fmla="*/ 1143000 h 5505450"/>
              <a:gd name="connsiteX4" fmla="*/ 1133475 w 4091095"/>
              <a:gd name="connsiteY4" fmla="*/ 1314450 h 5505450"/>
              <a:gd name="connsiteX5" fmla="*/ 962025 w 4091095"/>
              <a:gd name="connsiteY5" fmla="*/ 1647825 h 5505450"/>
              <a:gd name="connsiteX6" fmla="*/ 752475 w 4091095"/>
              <a:gd name="connsiteY6" fmla="*/ 1638300 h 5505450"/>
              <a:gd name="connsiteX7" fmla="*/ 314325 w 4091095"/>
              <a:gd name="connsiteY7" fmla="*/ 1562100 h 5505450"/>
              <a:gd name="connsiteX8" fmla="*/ 123825 w 4091095"/>
              <a:gd name="connsiteY8" fmla="*/ 1485900 h 5505450"/>
              <a:gd name="connsiteX9" fmla="*/ 38100 w 4091095"/>
              <a:gd name="connsiteY9" fmla="*/ 1762125 h 5505450"/>
              <a:gd name="connsiteX10" fmla="*/ 0 w 4091095"/>
              <a:gd name="connsiteY10" fmla="*/ 2085975 h 5505450"/>
              <a:gd name="connsiteX11" fmla="*/ 38100 w 4091095"/>
              <a:gd name="connsiteY11" fmla="*/ 2362200 h 5505450"/>
              <a:gd name="connsiteX12" fmla="*/ 133350 w 4091095"/>
              <a:gd name="connsiteY12" fmla="*/ 2628900 h 5505450"/>
              <a:gd name="connsiteX13" fmla="*/ 971550 w 4091095"/>
              <a:gd name="connsiteY13" fmla="*/ 2457450 h 5505450"/>
              <a:gd name="connsiteX14" fmla="*/ 1133475 w 4091095"/>
              <a:gd name="connsiteY14" fmla="*/ 2790825 h 5505450"/>
              <a:gd name="connsiteX15" fmla="*/ 1638300 w 4091095"/>
              <a:gd name="connsiteY15" fmla="*/ 3171825 h 5505450"/>
              <a:gd name="connsiteX16" fmla="*/ 1600200 w 4091095"/>
              <a:gd name="connsiteY16" fmla="*/ 5029200 h 5505450"/>
              <a:gd name="connsiteX17" fmla="*/ 1476375 w 4091095"/>
              <a:gd name="connsiteY17" fmla="*/ 5505450 h 5505450"/>
              <a:gd name="connsiteX18" fmla="*/ 2609850 w 4091095"/>
              <a:gd name="connsiteY18" fmla="*/ 5457825 h 5505450"/>
              <a:gd name="connsiteX19" fmla="*/ 2447925 w 4091095"/>
              <a:gd name="connsiteY19" fmla="*/ 4962525 h 5505450"/>
              <a:gd name="connsiteX20" fmla="*/ 2476500 w 4091095"/>
              <a:gd name="connsiteY20" fmla="*/ 3171825 h 5505450"/>
              <a:gd name="connsiteX21" fmla="*/ 3171825 w 4091095"/>
              <a:gd name="connsiteY21" fmla="*/ 2466975 h 5505450"/>
              <a:gd name="connsiteX22" fmla="*/ 3952875 w 4091095"/>
              <a:gd name="connsiteY22" fmla="*/ 2609850 h 5505450"/>
              <a:gd name="connsiteX23" fmla="*/ 4090988 w 4091095"/>
              <a:gd name="connsiteY23" fmla="*/ 2007394 h 5505450"/>
              <a:gd name="connsiteX24" fmla="*/ 3950494 w 4091095"/>
              <a:gd name="connsiteY24" fmla="*/ 1485900 h 5505450"/>
              <a:gd name="connsiteX25" fmla="*/ 3243262 w 4091095"/>
              <a:gd name="connsiteY25" fmla="*/ 1626395 h 5505450"/>
              <a:gd name="connsiteX26" fmla="*/ 3221831 w 4091095"/>
              <a:gd name="connsiteY26" fmla="*/ 1552575 h 5505450"/>
              <a:gd name="connsiteX27" fmla="*/ 3636169 w 4091095"/>
              <a:gd name="connsiteY27" fmla="*/ 1466850 h 5505450"/>
              <a:gd name="connsiteX28" fmla="*/ 3248025 w 4091095"/>
              <a:gd name="connsiteY28" fmla="*/ 1466850 h 5505450"/>
              <a:gd name="connsiteX29" fmla="*/ 3295650 w 4091095"/>
              <a:gd name="connsiteY29" fmla="*/ 1321593 h 5505450"/>
              <a:gd name="connsiteX30" fmla="*/ 3529013 w 4091095"/>
              <a:gd name="connsiteY30" fmla="*/ 1235869 h 5505450"/>
              <a:gd name="connsiteX31" fmla="*/ 3857625 w 4091095"/>
              <a:gd name="connsiteY31" fmla="*/ 1104900 h 5505450"/>
              <a:gd name="connsiteX32" fmla="*/ 3281363 w 4091095"/>
              <a:gd name="connsiteY32" fmla="*/ 1235869 h 5505450"/>
              <a:gd name="connsiteX33" fmla="*/ 3181350 w 4091095"/>
              <a:gd name="connsiteY33" fmla="*/ 1178719 h 5505450"/>
              <a:gd name="connsiteX34" fmla="*/ 3262313 w 4091095"/>
              <a:gd name="connsiteY34" fmla="*/ 1023938 h 5505450"/>
              <a:gd name="connsiteX35" fmla="*/ 3590925 w 4091095"/>
              <a:gd name="connsiteY35" fmla="*/ 971550 h 5505450"/>
              <a:gd name="connsiteX36" fmla="*/ 3171825 w 4091095"/>
              <a:gd name="connsiteY36" fmla="*/ 952500 h 5505450"/>
              <a:gd name="connsiteX37" fmla="*/ 3157538 w 4091095"/>
              <a:gd name="connsiteY37" fmla="*/ 816769 h 5505450"/>
              <a:gd name="connsiteX38" fmla="*/ 3228975 w 4091095"/>
              <a:gd name="connsiteY38" fmla="*/ 647700 h 5505450"/>
              <a:gd name="connsiteX39" fmla="*/ 3059906 w 4091095"/>
              <a:gd name="connsiteY39" fmla="*/ 933450 h 5505450"/>
              <a:gd name="connsiteX40" fmla="*/ 2926557 w 4091095"/>
              <a:gd name="connsiteY40" fmla="*/ 947738 h 5505450"/>
              <a:gd name="connsiteX41" fmla="*/ 2978944 w 4091095"/>
              <a:gd name="connsiteY41" fmla="*/ 735806 h 5505450"/>
              <a:gd name="connsiteX42" fmla="*/ 2883694 w 4091095"/>
              <a:gd name="connsiteY42" fmla="*/ 950119 h 5505450"/>
              <a:gd name="connsiteX43" fmla="*/ 2836069 w 4091095"/>
              <a:gd name="connsiteY43" fmla="*/ 954881 h 5505450"/>
              <a:gd name="connsiteX44" fmla="*/ 2836068 w 4091095"/>
              <a:gd name="connsiteY44" fmla="*/ 881062 h 5505450"/>
              <a:gd name="connsiteX45" fmla="*/ 2731293 w 4091095"/>
              <a:gd name="connsiteY45" fmla="*/ 871537 h 5505450"/>
              <a:gd name="connsiteX46" fmla="*/ 2743200 w 4091095"/>
              <a:gd name="connsiteY46" fmla="*/ 669131 h 5505450"/>
              <a:gd name="connsiteX47" fmla="*/ 2664619 w 4091095"/>
              <a:gd name="connsiteY47" fmla="*/ 864394 h 5505450"/>
              <a:gd name="connsiteX48" fmla="*/ 2533650 w 4091095"/>
              <a:gd name="connsiteY48" fmla="*/ 914400 h 5505450"/>
              <a:gd name="connsiteX49" fmla="*/ 2486025 w 4091095"/>
              <a:gd name="connsiteY49" fmla="*/ 847725 h 5505450"/>
              <a:gd name="connsiteX50" fmla="*/ 2470150 w 4091095"/>
              <a:gd name="connsiteY50" fmla="*/ 739775 h 5505450"/>
              <a:gd name="connsiteX51" fmla="*/ 2543175 w 4091095"/>
              <a:gd name="connsiteY51" fmla="*/ 533400 h 5505450"/>
              <a:gd name="connsiteX52" fmla="*/ 2524125 w 4091095"/>
              <a:gd name="connsiteY52" fmla="*/ 358775 h 5505450"/>
              <a:gd name="connsiteX53" fmla="*/ 2619375 w 4091095"/>
              <a:gd name="connsiteY53" fmla="*/ 146050 h 5505450"/>
              <a:gd name="connsiteX54" fmla="*/ 2012950 w 4091095"/>
              <a:gd name="connsiteY54" fmla="*/ 0 h 5505450"/>
              <a:gd name="connsiteX55" fmla="*/ 1476375 w 4091095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2875 w 4091059"/>
              <a:gd name="connsiteY22" fmla="*/ 2609850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171825 w 4091059"/>
              <a:gd name="connsiteY21" fmla="*/ 2466975 h 5505450"/>
              <a:gd name="connsiteX22" fmla="*/ 3950494 w 4091059"/>
              <a:gd name="connsiteY22" fmla="*/ 2616994 h 5505450"/>
              <a:gd name="connsiteX23" fmla="*/ 4090988 w 4091059"/>
              <a:gd name="connsiteY23" fmla="*/ 2007394 h 5505450"/>
              <a:gd name="connsiteX24" fmla="*/ 3950494 w 4091059"/>
              <a:gd name="connsiteY24" fmla="*/ 1485900 h 5505450"/>
              <a:gd name="connsiteX25" fmla="*/ 3243262 w 4091059"/>
              <a:gd name="connsiteY25" fmla="*/ 1626395 h 5505450"/>
              <a:gd name="connsiteX26" fmla="*/ 3221831 w 4091059"/>
              <a:gd name="connsiteY26" fmla="*/ 1552575 h 5505450"/>
              <a:gd name="connsiteX27" fmla="*/ 3636169 w 4091059"/>
              <a:gd name="connsiteY27" fmla="*/ 1466850 h 5505450"/>
              <a:gd name="connsiteX28" fmla="*/ 3248025 w 4091059"/>
              <a:gd name="connsiteY28" fmla="*/ 1466850 h 5505450"/>
              <a:gd name="connsiteX29" fmla="*/ 3295650 w 4091059"/>
              <a:gd name="connsiteY29" fmla="*/ 1321593 h 5505450"/>
              <a:gd name="connsiteX30" fmla="*/ 3529013 w 4091059"/>
              <a:gd name="connsiteY30" fmla="*/ 1235869 h 5505450"/>
              <a:gd name="connsiteX31" fmla="*/ 3857625 w 4091059"/>
              <a:gd name="connsiteY31" fmla="*/ 1104900 h 5505450"/>
              <a:gd name="connsiteX32" fmla="*/ 3281363 w 4091059"/>
              <a:gd name="connsiteY32" fmla="*/ 1235869 h 5505450"/>
              <a:gd name="connsiteX33" fmla="*/ 3181350 w 4091059"/>
              <a:gd name="connsiteY33" fmla="*/ 1178719 h 5505450"/>
              <a:gd name="connsiteX34" fmla="*/ 3262313 w 4091059"/>
              <a:gd name="connsiteY34" fmla="*/ 1023938 h 5505450"/>
              <a:gd name="connsiteX35" fmla="*/ 3590925 w 4091059"/>
              <a:gd name="connsiteY35" fmla="*/ 971550 h 5505450"/>
              <a:gd name="connsiteX36" fmla="*/ 3171825 w 4091059"/>
              <a:gd name="connsiteY36" fmla="*/ 952500 h 5505450"/>
              <a:gd name="connsiteX37" fmla="*/ 3157538 w 4091059"/>
              <a:gd name="connsiteY37" fmla="*/ 816769 h 5505450"/>
              <a:gd name="connsiteX38" fmla="*/ 3228975 w 4091059"/>
              <a:gd name="connsiteY38" fmla="*/ 647700 h 5505450"/>
              <a:gd name="connsiteX39" fmla="*/ 3059906 w 4091059"/>
              <a:gd name="connsiteY39" fmla="*/ 933450 h 5505450"/>
              <a:gd name="connsiteX40" fmla="*/ 2926557 w 4091059"/>
              <a:gd name="connsiteY40" fmla="*/ 947738 h 5505450"/>
              <a:gd name="connsiteX41" fmla="*/ 2978944 w 4091059"/>
              <a:gd name="connsiteY41" fmla="*/ 735806 h 5505450"/>
              <a:gd name="connsiteX42" fmla="*/ 2883694 w 4091059"/>
              <a:gd name="connsiteY42" fmla="*/ 950119 h 5505450"/>
              <a:gd name="connsiteX43" fmla="*/ 2836069 w 4091059"/>
              <a:gd name="connsiteY43" fmla="*/ 954881 h 5505450"/>
              <a:gd name="connsiteX44" fmla="*/ 2836068 w 4091059"/>
              <a:gd name="connsiteY44" fmla="*/ 881062 h 5505450"/>
              <a:gd name="connsiteX45" fmla="*/ 2731293 w 4091059"/>
              <a:gd name="connsiteY45" fmla="*/ 871537 h 5505450"/>
              <a:gd name="connsiteX46" fmla="*/ 2743200 w 4091059"/>
              <a:gd name="connsiteY46" fmla="*/ 669131 h 5505450"/>
              <a:gd name="connsiteX47" fmla="*/ 2664619 w 4091059"/>
              <a:gd name="connsiteY47" fmla="*/ 864394 h 5505450"/>
              <a:gd name="connsiteX48" fmla="*/ 2533650 w 4091059"/>
              <a:gd name="connsiteY48" fmla="*/ 914400 h 5505450"/>
              <a:gd name="connsiteX49" fmla="*/ 2486025 w 4091059"/>
              <a:gd name="connsiteY49" fmla="*/ 847725 h 5505450"/>
              <a:gd name="connsiteX50" fmla="*/ 2470150 w 4091059"/>
              <a:gd name="connsiteY50" fmla="*/ 739775 h 5505450"/>
              <a:gd name="connsiteX51" fmla="*/ 2543175 w 4091059"/>
              <a:gd name="connsiteY51" fmla="*/ 533400 h 5505450"/>
              <a:gd name="connsiteX52" fmla="*/ 2524125 w 4091059"/>
              <a:gd name="connsiteY52" fmla="*/ 358775 h 5505450"/>
              <a:gd name="connsiteX53" fmla="*/ 2619375 w 4091059"/>
              <a:gd name="connsiteY53" fmla="*/ 146050 h 5505450"/>
              <a:gd name="connsiteX54" fmla="*/ 2012950 w 4091059"/>
              <a:gd name="connsiteY54" fmla="*/ 0 h 5505450"/>
              <a:gd name="connsiteX55" fmla="*/ 1476375 w 4091059"/>
              <a:gd name="connsiteY5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3002756 w 4091059"/>
              <a:gd name="connsiteY21" fmla="*/ 2724150 h 5505450"/>
              <a:gd name="connsiteX22" fmla="*/ 3171825 w 4091059"/>
              <a:gd name="connsiteY22" fmla="*/ 2466975 h 5505450"/>
              <a:gd name="connsiteX23" fmla="*/ 3950494 w 4091059"/>
              <a:gd name="connsiteY23" fmla="*/ 2616994 h 5505450"/>
              <a:gd name="connsiteX24" fmla="*/ 4090988 w 4091059"/>
              <a:gd name="connsiteY24" fmla="*/ 2007394 h 5505450"/>
              <a:gd name="connsiteX25" fmla="*/ 3950494 w 4091059"/>
              <a:gd name="connsiteY25" fmla="*/ 1485900 h 5505450"/>
              <a:gd name="connsiteX26" fmla="*/ 3243262 w 4091059"/>
              <a:gd name="connsiteY26" fmla="*/ 1626395 h 5505450"/>
              <a:gd name="connsiteX27" fmla="*/ 3221831 w 4091059"/>
              <a:gd name="connsiteY27" fmla="*/ 1552575 h 5505450"/>
              <a:gd name="connsiteX28" fmla="*/ 3636169 w 4091059"/>
              <a:gd name="connsiteY28" fmla="*/ 1466850 h 5505450"/>
              <a:gd name="connsiteX29" fmla="*/ 3248025 w 4091059"/>
              <a:gd name="connsiteY29" fmla="*/ 1466850 h 5505450"/>
              <a:gd name="connsiteX30" fmla="*/ 3295650 w 4091059"/>
              <a:gd name="connsiteY30" fmla="*/ 1321593 h 5505450"/>
              <a:gd name="connsiteX31" fmla="*/ 3529013 w 4091059"/>
              <a:gd name="connsiteY31" fmla="*/ 1235869 h 5505450"/>
              <a:gd name="connsiteX32" fmla="*/ 3857625 w 4091059"/>
              <a:gd name="connsiteY32" fmla="*/ 1104900 h 5505450"/>
              <a:gd name="connsiteX33" fmla="*/ 3281363 w 4091059"/>
              <a:gd name="connsiteY33" fmla="*/ 1235869 h 5505450"/>
              <a:gd name="connsiteX34" fmla="*/ 3181350 w 4091059"/>
              <a:gd name="connsiteY34" fmla="*/ 1178719 h 5505450"/>
              <a:gd name="connsiteX35" fmla="*/ 3262313 w 4091059"/>
              <a:gd name="connsiteY35" fmla="*/ 1023938 h 5505450"/>
              <a:gd name="connsiteX36" fmla="*/ 3590925 w 4091059"/>
              <a:gd name="connsiteY36" fmla="*/ 971550 h 5505450"/>
              <a:gd name="connsiteX37" fmla="*/ 3171825 w 4091059"/>
              <a:gd name="connsiteY37" fmla="*/ 952500 h 5505450"/>
              <a:gd name="connsiteX38" fmla="*/ 3157538 w 4091059"/>
              <a:gd name="connsiteY38" fmla="*/ 816769 h 5505450"/>
              <a:gd name="connsiteX39" fmla="*/ 3228975 w 4091059"/>
              <a:gd name="connsiteY39" fmla="*/ 647700 h 5505450"/>
              <a:gd name="connsiteX40" fmla="*/ 3059906 w 4091059"/>
              <a:gd name="connsiteY40" fmla="*/ 933450 h 5505450"/>
              <a:gd name="connsiteX41" fmla="*/ 2926557 w 4091059"/>
              <a:gd name="connsiteY41" fmla="*/ 947738 h 5505450"/>
              <a:gd name="connsiteX42" fmla="*/ 2978944 w 4091059"/>
              <a:gd name="connsiteY42" fmla="*/ 735806 h 5505450"/>
              <a:gd name="connsiteX43" fmla="*/ 2883694 w 4091059"/>
              <a:gd name="connsiteY43" fmla="*/ 950119 h 5505450"/>
              <a:gd name="connsiteX44" fmla="*/ 2836069 w 4091059"/>
              <a:gd name="connsiteY44" fmla="*/ 954881 h 5505450"/>
              <a:gd name="connsiteX45" fmla="*/ 2836068 w 4091059"/>
              <a:gd name="connsiteY45" fmla="*/ 881062 h 5505450"/>
              <a:gd name="connsiteX46" fmla="*/ 2731293 w 4091059"/>
              <a:gd name="connsiteY46" fmla="*/ 871537 h 5505450"/>
              <a:gd name="connsiteX47" fmla="*/ 2743200 w 4091059"/>
              <a:gd name="connsiteY47" fmla="*/ 669131 h 5505450"/>
              <a:gd name="connsiteX48" fmla="*/ 2664619 w 4091059"/>
              <a:gd name="connsiteY48" fmla="*/ 864394 h 5505450"/>
              <a:gd name="connsiteX49" fmla="*/ 2533650 w 4091059"/>
              <a:gd name="connsiteY49" fmla="*/ 914400 h 5505450"/>
              <a:gd name="connsiteX50" fmla="*/ 2486025 w 4091059"/>
              <a:gd name="connsiteY50" fmla="*/ 847725 h 5505450"/>
              <a:gd name="connsiteX51" fmla="*/ 2470150 w 4091059"/>
              <a:gd name="connsiteY51" fmla="*/ 739775 h 5505450"/>
              <a:gd name="connsiteX52" fmla="*/ 2543175 w 4091059"/>
              <a:gd name="connsiteY52" fmla="*/ 533400 h 5505450"/>
              <a:gd name="connsiteX53" fmla="*/ 2524125 w 4091059"/>
              <a:gd name="connsiteY53" fmla="*/ 358775 h 5505450"/>
              <a:gd name="connsiteX54" fmla="*/ 2619375 w 4091059"/>
              <a:gd name="connsiteY54" fmla="*/ 146050 h 5505450"/>
              <a:gd name="connsiteX55" fmla="*/ 2012950 w 4091059"/>
              <a:gd name="connsiteY55" fmla="*/ 0 h 5505450"/>
              <a:gd name="connsiteX56" fmla="*/ 1476375 w 4091059"/>
              <a:gd name="connsiteY5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812256 w 4091059"/>
              <a:gd name="connsiteY21" fmla="*/ 2940844 h 5505450"/>
              <a:gd name="connsiteX22" fmla="*/ 3002756 w 4091059"/>
              <a:gd name="connsiteY22" fmla="*/ 2724150 h 5505450"/>
              <a:gd name="connsiteX23" fmla="*/ 3171825 w 4091059"/>
              <a:gd name="connsiteY23" fmla="*/ 2466975 h 5505450"/>
              <a:gd name="connsiteX24" fmla="*/ 3950494 w 4091059"/>
              <a:gd name="connsiteY24" fmla="*/ 2616994 h 5505450"/>
              <a:gd name="connsiteX25" fmla="*/ 4090988 w 4091059"/>
              <a:gd name="connsiteY25" fmla="*/ 2007394 h 5505450"/>
              <a:gd name="connsiteX26" fmla="*/ 3950494 w 4091059"/>
              <a:gd name="connsiteY26" fmla="*/ 1485900 h 5505450"/>
              <a:gd name="connsiteX27" fmla="*/ 3243262 w 4091059"/>
              <a:gd name="connsiteY27" fmla="*/ 1626395 h 5505450"/>
              <a:gd name="connsiteX28" fmla="*/ 3221831 w 4091059"/>
              <a:gd name="connsiteY28" fmla="*/ 1552575 h 5505450"/>
              <a:gd name="connsiteX29" fmla="*/ 3636169 w 4091059"/>
              <a:gd name="connsiteY29" fmla="*/ 1466850 h 5505450"/>
              <a:gd name="connsiteX30" fmla="*/ 3248025 w 4091059"/>
              <a:gd name="connsiteY30" fmla="*/ 1466850 h 5505450"/>
              <a:gd name="connsiteX31" fmla="*/ 3295650 w 4091059"/>
              <a:gd name="connsiteY31" fmla="*/ 1321593 h 5505450"/>
              <a:gd name="connsiteX32" fmla="*/ 3529013 w 4091059"/>
              <a:gd name="connsiteY32" fmla="*/ 1235869 h 5505450"/>
              <a:gd name="connsiteX33" fmla="*/ 3857625 w 4091059"/>
              <a:gd name="connsiteY33" fmla="*/ 1104900 h 5505450"/>
              <a:gd name="connsiteX34" fmla="*/ 3281363 w 4091059"/>
              <a:gd name="connsiteY34" fmla="*/ 1235869 h 5505450"/>
              <a:gd name="connsiteX35" fmla="*/ 3181350 w 4091059"/>
              <a:gd name="connsiteY35" fmla="*/ 1178719 h 5505450"/>
              <a:gd name="connsiteX36" fmla="*/ 3262313 w 4091059"/>
              <a:gd name="connsiteY36" fmla="*/ 1023938 h 5505450"/>
              <a:gd name="connsiteX37" fmla="*/ 3590925 w 4091059"/>
              <a:gd name="connsiteY37" fmla="*/ 971550 h 5505450"/>
              <a:gd name="connsiteX38" fmla="*/ 3171825 w 4091059"/>
              <a:gd name="connsiteY38" fmla="*/ 952500 h 5505450"/>
              <a:gd name="connsiteX39" fmla="*/ 3157538 w 4091059"/>
              <a:gd name="connsiteY39" fmla="*/ 816769 h 5505450"/>
              <a:gd name="connsiteX40" fmla="*/ 3228975 w 4091059"/>
              <a:gd name="connsiteY40" fmla="*/ 647700 h 5505450"/>
              <a:gd name="connsiteX41" fmla="*/ 3059906 w 4091059"/>
              <a:gd name="connsiteY41" fmla="*/ 933450 h 5505450"/>
              <a:gd name="connsiteX42" fmla="*/ 2926557 w 4091059"/>
              <a:gd name="connsiteY42" fmla="*/ 947738 h 5505450"/>
              <a:gd name="connsiteX43" fmla="*/ 2978944 w 4091059"/>
              <a:gd name="connsiteY43" fmla="*/ 735806 h 5505450"/>
              <a:gd name="connsiteX44" fmla="*/ 2883694 w 4091059"/>
              <a:gd name="connsiteY44" fmla="*/ 950119 h 5505450"/>
              <a:gd name="connsiteX45" fmla="*/ 2836069 w 4091059"/>
              <a:gd name="connsiteY45" fmla="*/ 954881 h 5505450"/>
              <a:gd name="connsiteX46" fmla="*/ 2836068 w 4091059"/>
              <a:gd name="connsiteY46" fmla="*/ 881062 h 5505450"/>
              <a:gd name="connsiteX47" fmla="*/ 2731293 w 4091059"/>
              <a:gd name="connsiteY47" fmla="*/ 871537 h 5505450"/>
              <a:gd name="connsiteX48" fmla="*/ 2743200 w 4091059"/>
              <a:gd name="connsiteY48" fmla="*/ 669131 h 5505450"/>
              <a:gd name="connsiteX49" fmla="*/ 2664619 w 4091059"/>
              <a:gd name="connsiteY49" fmla="*/ 864394 h 5505450"/>
              <a:gd name="connsiteX50" fmla="*/ 2533650 w 4091059"/>
              <a:gd name="connsiteY50" fmla="*/ 914400 h 5505450"/>
              <a:gd name="connsiteX51" fmla="*/ 2486025 w 4091059"/>
              <a:gd name="connsiteY51" fmla="*/ 847725 h 5505450"/>
              <a:gd name="connsiteX52" fmla="*/ 2470150 w 4091059"/>
              <a:gd name="connsiteY52" fmla="*/ 739775 h 5505450"/>
              <a:gd name="connsiteX53" fmla="*/ 2543175 w 4091059"/>
              <a:gd name="connsiteY53" fmla="*/ 533400 h 5505450"/>
              <a:gd name="connsiteX54" fmla="*/ 2524125 w 4091059"/>
              <a:gd name="connsiteY54" fmla="*/ 358775 h 5505450"/>
              <a:gd name="connsiteX55" fmla="*/ 2619375 w 4091059"/>
              <a:gd name="connsiteY55" fmla="*/ 146050 h 5505450"/>
              <a:gd name="connsiteX56" fmla="*/ 2012950 w 4091059"/>
              <a:gd name="connsiteY56" fmla="*/ 0 h 5505450"/>
              <a:gd name="connsiteX57" fmla="*/ 1476375 w 4091059"/>
              <a:gd name="connsiteY5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812256 w 4091059"/>
              <a:gd name="connsiteY22" fmla="*/ 2940844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93206 w 4091059"/>
              <a:gd name="connsiteY22" fmla="*/ 2969419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14625 w 4091059"/>
              <a:gd name="connsiteY21" fmla="*/ 2747963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707481 w 4091059"/>
              <a:gd name="connsiteY21" fmla="*/ 2738438 h 5505450"/>
              <a:gd name="connsiteX22" fmla="*/ 2747963 w 4091059"/>
              <a:gd name="connsiteY22" fmla="*/ 2993232 h 5505450"/>
              <a:gd name="connsiteX23" fmla="*/ 3002756 w 4091059"/>
              <a:gd name="connsiteY23" fmla="*/ 2724150 h 5505450"/>
              <a:gd name="connsiteX24" fmla="*/ 3171825 w 4091059"/>
              <a:gd name="connsiteY24" fmla="*/ 2466975 h 5505450"/>
              <a:gd name="connsiteX25" fmla="*/ 3950494 w 4091059"/>
              <a:gd name="connsiteY25" fmla="*/ 2616994 h 5505450"/>
              <a:gd name="connsiteX26" fmla="*/ 4090988 w 4091059"/>
              <a:gd name="connsiteY26" fmla="*/ 2007394 h 5505450"/>
              <a:gd name="connsiteX27" fmla="*/ 3950494 w 4091059"/>
              <a:gd name="connsiteY27" fmla="*/ 1485900 h 5505450"/>
              <a:gd name="connsiteX28" fmla="*/ 3243262 w 4091059"/>
              <a:gd name="connsiteY28" fmla="*/ 1626395 h 5505450"/>
              <a:gd name="connsiteX29" fmla="*/ 3221831 w 4091059"/>
              <a:gd name="connsiteY29" fmla="*/ 1552575 h 5505450"/>
              <a:gd name="connsiteX30" fmla="*/ 3636169 w 4091059"/>
              <a:gd name="connsiteY30" fmla="*/ 1466850 h 5505450"/>
              <a:gd name="connsiteX31" fmla="*/ 3248025 w 4091059"/>
              <a:gd name="connsiteY31" fmla="*/ 1466850 h 5505450"/>
              <a:gd name="connsiteX32" fmla="*/ 3295650 w 4091059"/>
              <a:gd name="connsiteY32" fmla="*/ 1321593 h 5505450"/>
              <a:gd name="connsiteX33" fmla="*/ 3529013 w 4091059"/>
              <a:gd name="connsiteY33" fmla="*/ 1235869 h 5505450"/>
              <a:gd name="connsiteX34" fmla="*/ 3857625 w 4091059"/>
              <a:gd name="connsiteY34" fmla="*/ 1104900 h 5505450"/>
              <a:gd name="connsiteX35" fmla="*/ 3281363 w 4091059"/>
              <a:gd name="connsiteY35" fmla="*/ 1235869 h 5505450"/>
              <a:gd name="connsiteX36" fmla="*/ 3181350 w 4091059"/>
              <a:gd name="connsiteY36" fmla="*/ 1178719 h 5505450"/>
              <a:gd name="connsiteX37" fmla="*/ 3262313 w 4091059"/>
              <a:gd name="connsiteY37" fmla="*/ 1023938 h 5505450"/>
              <a:gd name="connsiteX38" fmla="*/ 3590925 w 4091059"/>
              <a:gd name="connsiteY38" fmla="*/ 971550 h 5505450"/>
              <a:gd name="connsiteX39" fmla="*/ 3171825 w 4091059"/>
              <a:gd name="connsiteY39" fmla="*/ 952500 h 5505450"/>
              <a:gd name="connsiteX40" fmla="*/ 3157538 w 4091059"/>
              <a:gd name="connsiteY40" fmla="*/ 816769 h 5505450"/>
              <a:gd name="connsiteX41" fmla="*/ 3228975 w 4091059"/>
              <a:gd name="connsiteY41" fmla="*/ 647700 h 5505450"/>
              <a:gd name="connsiteX42" fmla="*/ 3059906 w 4091059"/>
              <a:gd name="connsiteY42" fmla="*/ 933450 h 5505450"/>
              <a:gd name="connsiteX43" fmla="*/ 2926557 w 4091059"/>
              <a:gd name="connsiteY43" fmla="*/ 947738 h 5505450"/>
              <a:gd name="connsiteX44" fmla="*/ 2978944 w 4091059"/>
              <a:gd name="connsiteY44" fmla="*/ 735806 h 5505450"/>
              <a:gd name="connsiteX45" fmla="*/ 2883694 w 4091059"/>
              <a:gd name="connsiteY45" fmla="*/ 950119 h 5505450"/>
              <a:gd name="connsiteX46" fmla="*/ 2836069 w 4091059"/>
              <a:gd name="connsiteY46" fmla="*/ 954881 h 5505450"/>
              <a:gd name="connsiteX47" fmla="*/ 2836068 w 4091059"/>
              <a:gd name="connsiteY47" fmla="*/ 881062 h 5505450"/>
              <a:gd name="connsiteX48" fmla="*/ 2731293 w 4091059"/>
              <a:gd name="connsiteY48" fmla="*/ 871537 h 5505450"/>
              <a:gd name="connsiteX49" fmla="*/ 2743200 w 4091059"/>
              <a:gd name="connsiteY49" fmla="*/ 669131 h 5505450"/>
              <a:gd name="connsiteX50" fmla="*/ 2664619 w 4091059"/>
              <a:gd name="connsiteY50" fmla="*/ 864394 h 5505450"/>
              <a:gd name="connsiteX51" fmla="*/ 2533650 w 4091059"/>
              <a:gd name="connsiteY51" fmla="*/ 914400 h 5505450"/>
              <a:gd name="connsiteX52" fmla="*/ 2486025 w 4091059"/>
              <a:gd name="connsiteY52" fmla="*/ 847725 h 5505450"/>
              <a:gd name="connsiteX53" fmla="*/ 2470150 w 4091059"/>
              <a:gd name="connsiteY53" fmla="*/ 739775 h 5505450"/>
              <a:gd name="connsiteX54" fmla="*/ 2543175 w 4091059"/>
              <a:gd name="connsiteY54" fmla="*/ 533400 h 5505450"/>
              <a:gd name="connsiteX55" fmla="*/ 2524125 w 4091059"/>
              <a:gd name="connsiteY55" fmla="*/ 358775 h 5505450"/>
              <a:gd name="connsiteX56" fmla="*/ 2619375 w 4091059"/>
              <a:gd name="connsiteY56" fmla="*/ 146050 h 5505450"/>
              <a:gd name="connsiteX57" fmla="*/ 2012950 w 4091059"/>
              <a:gd name="connsiteY57" fmla="*/ 0 h 5505450"/>
              <a:gd name="connsiteX58" fmla="*/ 1476375 w 4091059"/>
              <a:gd name="connsiteY5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707481 w 4091059"/>
              <a:gd name="connsiteY22" fmla="*/ 273843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95575 w 4091059"/>
              <a:gd name="connsiteY22" fmla="*/ 2719388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64619 w 4091059"/>
              <a:gd name="connsiteY21" fmla="*/ 2976563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171825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76525 w 4091059"/>
              <a:gd name="connsiteY21" fmla="*/ 2988469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576513 w 4091059"/>
              <a:gd name="connsiteY20" fmla="*/ 3224212 h 5505450"/>
              <a:gd name="connsiteX21" fmla="*/ 2686050 w 4091059"/>
              <a:gd name="connsiteY21" fmla="*/ 3019425 h 5505450"/>
              <a:gd name="connsiteX22" fmla="*/ 2686050 w 4091059"/>
              <a:gd name="connsiteY22" fmla="*/ 2695575 h 5505450"/>
              <a:gd name="connsiteX23" fmla="*/ 2747963 w 4091059"/>
              <a:gd name="connsiteY23" fmla="*/ 2993232 h 5505450"/>
              <a:gd name="connsiteX24" fmla="*/ 3002756 w 4091059"/>
              <a:gd name="connsiteY24" fmla="*/ 2724150 h 5505450"/>
              <a:gd name="connsiteX25" fmla="*/ 3171825 w 4091059"/>
              <a:gd name="connsiteY25" fmla="*/ 2466975 h 5505450"/>
              <a:gd name="connsiteX26" fmla="*/ 3950494 w 4091059"/>
              <a:gd name="connsiteY26" fmla="*/ 2616994 h 5505450"/>
              <a:gd name="connsiteX27" fmla="*/ 4090988 w 4091059"/>
              <a:gd name="connsiteY27" fmla="*/ 2007394 h 5505450"/>
              <a:gd name="connsiteX28" fmla="*/ 3950494 w 4091059"/>
              <a:gd name="connsiteY28" fmla="*/ 1485900 h 5505450"/>
              <a:gd name="connsiteX29" fmla="*/ 3243262 w 4091059"/>
              <a:gd name="connsiteY29" fmla="*/ 1626395 h 5505450"/>
              <a:gd name="connsiteX30" fmla="*/ 3221831 w 4091059"/>
              <a:gd name="connsiteY30" fmla="*/ 1552575 h 5505450"/>
              <a:gd name="connsiteX31" fmla="*/ 3636169 w 4091059"/>
              <a:gd name="connsiteY31" fmla="*/ 1466850 h 5505450"/>
              <a:gd name="connsiteX32" fmla="*/ 3248025 w 4091059"/>
              <a:gd name="connsiteY32" fmla="*/ 1466850 h 5505450"/>
              <a:gd name="connsiteX33" fmla="*/ 3295650 w 4091059"/>
              <a:gd name="connsiteY33" fmla="*/ 1321593 h 5505450"/>
              <a:gd name="connsiteX34" fmla="*/ 3529013 w 4091059"/>
              <a:gd name="connsiteY34" fmla="*/ 1235869 h 5505450"/>
              <a:gd name="connsiteX35" fmla="*/ 3857625 w 4091059"/>
              <a:gd name="connsiteY35" fmla="*/ 1104900 h 5505450"/>
              <a:gd name="connsiteX36" fmla="*/ 3281363 w 4091059"/>
              <a:gd name="connsiteY36" fmla="*/ 1235869 h 5505450"/>
              <a:gd name="connsiteX37" fmla="*/ 3181350 w 4091059"/>
              <a:gd name="connsiteY37" fmla="*/ 1178719 h 5505450"/>
              <a:gd name="connsiteX38" fmla="*/ 3262313 w 4091059"/>
              <a:gd name="connsiteY38" fmla="*/ 1023938 h 5505450"/>
              <a:gd name="connsiteX39" fmla="*/ 3590925 w 4091059"/>
              <a:gd name="connsiteY39" fmla="*/ 971550 h 5505450"/>
              <a:gd name="connsiteX40" fmla="*/ 3171825 w 4091059"/>
              <a:gd name="connsiteY40" fmla="*/ 952500 h 5505450"/>
              <a:gd name="connsiteX41" fmla="*/ 3157538 w 4091059"/>
              <a:gd name="connsiteY41" fmla="*/ 816769 h 5505450"/>
              <a:gd name="connsiteX42" fmla="*/ 3228975 w 4091059"/>
              <a:gd name="connsiteY42" fmla="*/ 647700 h 5505450"/>
              <a:gd name="connsiteX43" fmla="*/ 3059906 w 4091059"/>
              <a:gd name="connsiteY43" fmla="*/ 933450 h 5505450"/>
              <a:gd name="connsiteX44" fmla="*/ 2926557 w 4091059"/>
              <a:gd name="connsiteY44" fmla="*/ 947738 h 5505450"/>
              <a:gd name="connsiteX45" fmla="*/ 2978944 w 4091059"/>
              <a:gd name="connsiteY45" fmla="*/ 735806 h 5505450"/>
              <a:gd name="connsiteX46" fmla="*/ 2883694 w 4091059"/>
              <a:gd name="connsiteY46" fmla="*/ 950119 h 5505450"/>
              <a:gd name="connsiteX47" fmla="*/ 2836069 w 4091059"/>
              <a:gd name="connsiteY47" fmla="*/ 954881 h 5505450"/>
              <a:gd name="connsiteX48" fmla="*/ 2836068 w 4091059"/>
              <a:gd name="connsiteY48" fmla="*/ 881062 h 5505450"/>
              <a:gd name="connsiteX49" fmla="*/ 2731293 w 4091059"/>
              <a:gd name="connsiteY49" fmla="*/ 871537 h 5505450"/>
              <a:gd name="connsiteX50" fmla="*/ 2743200 w 4091059"/>
              <a:gd name="connsiteY50" fmla="*/ 669131 h 5505450"/>
              <a:gd name="connsiteX51" fmla="*/ 2664619 w 4091059"/>
              <a:gd name="connsiteY51" fmla="*/ 864394 h 5505450"/>
              <a:gd name="connsiteX52" fmla="*/ 2533650 w 4091059"/>
              <a:gd name="connsiteY52" fmla="*/ 914400 h 5505450"/>
              <a:gd name="connsiteX53" fmla="*/ 2486025 w 4091059"/>
              <a:gd name="connsiteY53" fmla="*/ 847725 h 5505450"/>
              <a:gd name="connsiteX54" fmla="*/ 2470150 w 4091059"/>
              <a:gd name="connsiteY54" fmla="*/ 739775 h 5505450"/>
              <a:gd name="connsiteX55" fmla="*/ 2543175 w 4091059"/>
              <a:gd name="connsiteY55" fmla="*/ 533400 h 5505450"/>
              <a:gd name="connsiteX56" fmla="*/ 2524125 w 4091059"/>
              <a:gd name="connsiteY56" fmla="*/ 358775 h 5505450"/>
              <a:gd name="connsiteX57" fmla="*/ 2619375 w 4091059"/>
              <a:gd name="connsiteY57" fmla="*/ 146050 h 5505450"/>
              <a:gd name="connsiteX58" fmla="*/ 2012950 w 4091059"/>
              <a:gd name="connsiteY58" fmla="*/ 0 h 5505450"/>
              <a:gd name="connsiteX59" fmla="*/ 1476375 w 4091059"/>
              <a:gd name="connsiteY5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426619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619375 w 4091059"/>
              <a:gd name="connsiteY20" fmla="*/ 3398044 h 5505450"/>
              <a:gd name="connsiteX21" fmla="*/ 2576513 w 4091059"/>
              <a:gd name="connsiteY21" fmla="*/ 3224212 h 5505450"/>
              <a:gd name="connsiteX22" fmla="*/ 2686050 w 4091059"/>
              <a:gd name="connsiteY22" fmla="*/ 3019425 h 5505450"/>
              <a:gd name="connsiteX23" fmla="*/ 2686050 w 4091059"/>
              <a:gd name="connsiteY23" fmla="*/ 2695575 h 5505450"/>
              <a:gd name="connsiteX24" fmla="*/ 2747963 w 4091059"/>
              <a:gd name="connsiteY24" fmla="*/ 2993232 h 5505450"/>
              <a:gd name="connsiteX25" fmla="*/ 3002756 w 4091059"/>
              <a:gd name="connsiteY25" fmla="*/ 2724150 h 5505450"/>
              <a:gd name="connsiteX26" fmla="*/ 3171825 w 4091059"/>
              <a:gd name="connsiteY26" fmla="*/ 2466975 h 5505450"/>
              <a:gd name="connsiteX27" fmla="*/ 3950494 w 4091059"/>
              <a:gd name="connsiteY27" fmla="*/ 2616994 h 5505450"/>
              <a:gd name="connsiteX28" fmla="*/ 4090988 w 4091059"/>
              <a:gd name="connsiteY28" fmla="*/ 2007394 h 5505450"/>
              <a:gd name="connsiteX29" fmla="*/ 3950494 w 4091059"/>
              <a:gd name="connsiteY29" fmla="*/ 1485900 h 5505450"/>
              <a:gd name="connsiteX30" fmla="*/ 3243262 w 4091059"/>
              <a:gd name="connsiteY30" fmla="*/ 1626395 h 5505450"/>
              <a:gd name="connsiteX31" fmla="*/ 3221831 w 4091059"/>
              <a:gd name="connsiteY31" fmla="*/ 1552575 h 5505450"/>
              <a:gd name="connsiteX32" fmla="*/ 3636169 w 4091059"/>
              <a:gd name="connsiteY32" fmla="*/ 1466850 h 5505450"/>
              <a:gd name="connsiteX33" fmla="*/ 3248025 w 4091059"/>
              <a:gd name="connsiteY33" fmla="*/ 1466850 h 5505450"/>
              <a:gd name="connsiteX34" fmla="*/ 3295650 w 4091059"/>
              <a:gd name="connsiteY34" fmla="*/ 1321593 h 5505450"/>
              <a:gd name="connsiteX35" fmla="*/ 3529013 w 4091059"/>
              <a:gd name="connsiteY35" fmla="*/ 1235869 h 5505450"/>
              <a:gd name="connsiteX36" fmla="*/ 3857625 w 4091059"/>
              <a:gd name="connsiteY36" fmla="*/ 1104900 h 5505450"/>
              <a:gd name="connsiteX37" fmla="*/ 3281363 w 4091059"/>
              <a:gd name="connsiteY37" fmla="*/ 1235869 h 5505450"/>
              <a:gd name="connsiteX38" fmla="*/ 3181350 w 4091059"/>
              <a:gd name="connsiteY38" fmla="*/ 1178719 h 5505450"/>
              <a:gd name="connsiteX39" fmla="*/ 3262313 w 4091059"/>
              <a:gd name="connsiteY39" fmla="*/ 1023938 h 5505450"/>
              <a:gd name="connsiteX40" fmla="*/ 3590925 w 4091059"/>
              <a:gd name="connsiteY40" fmla="*/ 971550 h 5505450"/>
              <a:gd name="connsiteX41" fmla="*/ 3171825 w 4091059"/>
              <a:gd name="connsiteY41" fmla="*/ 952500 h 5505450"/>
              <a:gd name="connsiteX42" fmla="*/ 3157538 w 4091059"/>
              <a:gd name="connsiteY42" fmla="*/ 816769 h 5505450"/>
              <a:gd name="connsiteX43" fmla="*/ 3228975 w 4091059"/>
              <a:gd name="connsiteY43" fmla="*/ 647700 h 5505450"/>
              <a:gd name="connsiteX44" fmla="*/ 3059906 w 4091059"/>
              <a:gd name="connsiteY44" fmla="*/ 933450 h 5505450"/>
              <a:gd name="connsiteX45" fmla="*/ 2926557 w 4091059"/>
              <a:gd name="connsiteY45" fmla="*/ 947738 h 5505450"/>
              <a:gd name="connsiteX46" fmla="*/ 2978944 w 4091059"/>
              <a:gd name="connsiteY46" fmla="*/ 735806 h 5505450"/>
              <a:gd name="connsiteX47" fmla="*/ 2883694 w 4091059"/>
              <a:gd name="connsiteY47" fmla="*/ 950119 h 5505450"/>
              <a:gd name="connsiteX48" fmla="*/ 2836069 w 4091059"/>
              <a:gd name="connsiteY48" fmla="*/ 954881 h 5505450"/>
              <a:gd name="connsiteX49" fmla="*/ 2836068 w 4091059"/>
              <a:gd name="connsiteY49" fmla="*/ 881062 h 5505450"/>
              <a:gd name="connsiteX50" fmla="*/ 2731293 w 4091059"/>
              <a:gd name="connsiteY50" fmla="*/ 871537 h 5505450"/>
              <a:gd name="connsiteX51" fmla="*/ 2743200 w 4091059"/>
              <a:gd name="connsiteY51" fmla="*/ 669131 h 5505450"/>
              <a:gd name="connsiteX52" fmla="*/ 2664619 w 4091059"/>
              <a:gd name="connsiteY52" fmla="*/ 864394 h 5505450"/>
              <a:gd name="connsiteX53" fmla="*/ 2533650 w 4091059"/>
              <a:gd name="connsiteY53" fmla="*/ 914400 h 5505450"/>
              <a:gd name="connsiteX54" fmla="*/ 2486025 w 4091059"/>
              <a:gd name="connsiteY54" fmla="*/ 847725 h 5505450"/>
              <a:gd name="connsiteX55" fmla="*/ 2470150 w 4091059"/>
              <a:gd name="connsiteY55" fmla="*/ 739775 h 5505450"/>
              <a:gd name="connsiteX56" fmla="*/ 2543175 w 4091059"/>
              <a:gd name="connsiteY56" fmla="*/ 533400 h 5505450"/>
              <a:gd name="connsiteX57" fmla="*/ 2524125 w 4091059"/>
              <a:gd name="connsiteY57" fmla="*/ 358775 h 5505450"/>
              <a:gd name="connsiteX58" fmla="*/ 2619375 w 4091059"/>
              <a:gd name="connsiteY58" fmla="*/ 146050 h 5505450"/>
              <a:gd name="connsiteX59" fmla="*/ 2012950 w 4091059"/>
              <a:gd name="connsiteY59" fmla="*/ 0 h 5505450"/>
              <a:gd name="connsiteX60" fmla="*/ 1476375 w 4091059"/>
              <a:gd name="connsiteY6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19375 w 4091059"/>
              <a:gd name="connsiteY21" fmla="*/ 3398044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624138 w 4091059"/>
              <a:gd name="connsiteY21" fmla="*/ 3424238 h 5505450"/>
              <a:gd name="connsiteX22" fmla="*/ 2576513 w 4091059"/>
              <a:gd name="connsiteY22" fmla="*/ 3224212 h 5505450"/>
              <a:gd name="connsiteX23" fmla="*/ 2686050 w 4091059"/>
              <a:gd name="connsiteY23" fmla="*/ 3019425 h 5505450"/>
              <a:gd name="connsiteX24" fmla="*/ 2686050 w 4091059"/>
              <a:gd name="connsiteY24" fmla="*/ 2695575 h 5505450"/>
              <a:gd name="connsiteX25" fmla="*/ 2747963 w 4091059"/>
              <a:gd name="connsiteY25" fmla="*/ 2993232 h 5505450"/>
              <a:gd name="connsiteX26" fmla="*/ 3002756 w 4091059"/>
              <a:gd name="connsiteY26" fmla="*/ 2724150 h 5505450"/>
              <a:gd name="connsiteX27" fmla="*/ 3171825 w 4091059"/>
              <a:gd name="connsiteY27" fmla="*/ 2466975 h 5505450"/>
              <a:gd name="connsiteX28" fmla="*/ 3950494 w 4091059"/>
              <a:gd name="connsiteY28" fmla="*/ 2616994 h 5505450"/>
              <a:gd name="connsiteX29" fmla="*/ 4090988 w 4091059"/>
              <a:gd name="connsiteY29" fmla="*/ 2007394 h 5505450"/>
              <a:gd name="connsiteX30" fmla="*/ 3950494 w 4091059"/>
              <a:gd name="connsiteY30" fmla="*/ 1485900 h 5505450"/>
              <a:gd name="connsiteX31" fmla="*/ 3243262 w 4091059"/>
              <a:gd name="connsiteY31" fmla="*/ 1626395 h 5505450"/>
              <a:gd name="connsiteX32" fmla="*/ 3221831 w 4091059"/>
              <a:gd name="connsiteY32" fmla="*/ 1552575 h 5505450"/>
              <a:gd name="connsiteX33" fmla="*/ 3636169 w 4091059"/>
              <a:gd name="connsiteY33" fmla="*/ 1466850 h 5505450"/>
              <a:gd name="connsiteX34" fmla="*/ 3248025 w 4091059"/>
              <a:gd name="connsiteY34" fmla="*/ 1466850 h 5505450"/>
              <a:gd name="connsiteX35" fmla="*/ 3295650 w 4091059"/>
              <a:gd name="connsiteY35" fmla="*/ 1321593 h 5505450"/>
              <a:gd name="connsiteX36" fmla="*/ 3529013 w 4091059"/>
              <a:gd name="connsiteY36" fmla="*/ 1235869 h 5505450"/>
              <a:gd name="connsiteX37" fmla="*/ 3857625 w 4091059"/>
              <a:gd name="connsiteY37" fmla="*/ 1104900 h 5505450"/>
              <a:gd name="connsiteX38" fmla="*/ 3281363 w 4091059"/>
              <a:gd name="connsiteY38" fmla="*/ 1235869 h 5505450"/>
              <a:gd name="connsiteX39" fmla="*/ 3181350 w 4091059"/>
              <a:gd name="connsiteY39" fmla="*/ 1178719 h 5505450"/>
              <a:gd name="connsiteX40" fmla="*/ 3262313 w 4091059"/>
              <a:gd name="connsiteY40" fmla="*/ 1023938 h 5505450"/>
              <a:gd name="connsiteX41" fmla="*/ 3590925 w 4091059"/>
              <a:gd name="connsiteY41" fmla="*/ 971550 h 5505450"/>
              <a:gd name="connsiteX42" fmla="*/ 3171825 w 4091059"/>
              <a:gd name="connsiteY42" fmla="*/ 952500 h 5505450"/>
              <a:gd name="connsiteX43" fmla="*/ 3157538 w 4091059"/>
              <a:gd name="connsiteY43" fmla="*/ 816769 h 5505450"/>
              <a:gd name="connsiteX44" fmla="*/ 3228975 w 4091059"/>
              <a:gd name="connsiteY44" fmla="*/ 647700 h 5505450"/>
              <a:gd name="connsiteX45" fmla="*/ 3059906 w 4091059"/>
              <a:gd name="connsiteY45" fmla="*/ 933450 h 5505450"/>
              <a:gd name="connsiteX46" fmla="*/ 2926557 w 4091059"/>
              <a:gd name="connsiteY46" fmla="*/ 947738 h 5505450"/>
              <a:gd name="connsiteX47" fmla="*/ 2978944 w 4091059"/>
              <a:gd name="connsiteY47" fmla="*/ 735806 h 5505450"/>
              <a:gd name="connsiteX48" fmla="*/ 2883694 w 4091059"/>
              <a:gd name="connsiteY48" fmla="*/ 950119 h 5505450"/>
              <a:gd name="connsiteX49" fmla="*/ 2836069 w 4091059"/>
              <a:gd name="connsiteY49" fmla="*/ 954881 h 5505450"/>
              <a:gd name="connsiteX50" fmla="*/ 2836068 w 4091059"/>
              <a:gd name="connsiteY50" fmla="*/ 881062 h 5505450"/>
              <a:gd name="connsiteX51" fmla="*/ 2731293 w 4091059"/>
              <a:gd name="connsiteY51" fmla="*/ 871537 h 5505450"/>
              <a:gd name="connsiteX52" fmla="*/ 2743200 w 4091059"/>
              <a:gd name="connsiteY52" fmla="*/ 669131 h 5505450"/>
              <a:gd name="connsiteX53" fmla="*/ 2664619 w 4091059"/>
              <a:gd name="connsiteY53" fmla="*/ 864394 h 5505450"/>
              <a:gd name="connsiteX54" fmla="*/ 2533650 w 4091059"/>
              <a:gd name="connsiteY54" fmla="*/ 914400 h 5505450"/>
              <a:gd name="connsiteX55" fmla="*/ 2486025 w 4091059"/>
              <a:gd name="connsiteY55" fmla="*/ 847725 h 5505450"/>
              <a:gd name="connsiteX56" fmla="*/ 2470150 w 4091059"/>
              <a:gd name="connsiteY56" fmla="*/ 739775 h 5505450"/>
              <a:gd name="connsiteX57" fmla="*/ 2543175 w 4091059"/>
              <a:gd name="connsiteY57" fmla="*/ 533400 h 5505450"/>
              <a:gd name="connsiteX58" fmla="*/ 2524125 w 4091059"/>
              <a:gd name="connsiteY58" fmla="*/ 358775 h 5505450"/>
              <a:gd name="connsiteX59" fmla="*/ 2619375 w 4091059"/>
              <a:gd name="connsiteY59" fmla="*/ 146050 h 5505450"/>
              <a:gd name="connsiteX60" fmla="*/ 2012950 w 4091059"/>
              <a:gd name="connsiteY60" fmla="*/ 0 h 5505450"/>
              <a:gd name="connsiteX61" fmla="*/ 1476375 w 4091059"/>
              <a:gd name="connsiteY6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4238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16994 w 4091059"/>
              <a:gd name="connsiteY22" fmla="*/ 3419475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14600 w 4091059"/>
              <a:gd name="connsiteY21" fmla="*/ 3390900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83644 w 4091059"/>
              <a:gd name="connsiteY21" fmla="*/ 3309937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31256 w 4091059"/>
              <a:gd name="connsiteY21" fmla="*/ 3171825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624138 w 4091059"/>
              <a:gd name="connsiteY22" fmla="*/ 3421856 h 5505450"/>
              <a:gd name="connsiteX23" fmla="*/ 2576513 w 4091059"/>
              <a:gd name="connsiteY23" fmla="*/ 3224212 h 5505450"/>
              <a:gd name="connsiteX24" fmla="*/ 2686050 w 4091059"/>
              <a:gd name="connsiteY24" fmla="*/ 3019425 h 5505450"/>
              <a:gd name="connsiteX25" fmla="*/ 2686050 w 4091059"/>
              <a:gd name="connsiteY25" fmla="*/ 2695575 h 5505450"/>
              <a:gd name="connsiteX26" fmla="*/ 2747963 w 4091059"/>
              <a:gd name="connsiteY26" fmla="*/ 2993232 h 5505450"/>
              <a:gd name="connsiteX27" fmla="*/ 3002756 w 4091059"/>
              <a:gd name="connsiteY27" fmla="*/ 2724150 h 5505450"/>
              <a:gd name="connsiteX28" fmla="*/ 3171825 w 4091059"/>
              <a:gd name="connsiteY28" fmla="*/ 2466975 h 5505450"/>
              <a:gd name="connsiteX29" fmla="*/ 3950494 w 4091059"/>
              <a:gd name="connsiteY29" fmla="*/ 2616994 h 5505450"/>
              <a:gd name="connsiteX30" fmla="*/ 4090988 w 4091059"/>
              <a:gd name="connsiteY30" fmla="*/ 2007394 h 5505450"/>
              <a:gd name="connsiteX31" fmla="*/ 3950494 w 4091059"/>
              <a:gd name="connsiteY31" fmla="*/ 1485900 h 5505450"/>
              <a:gd name="connsiteX32" fmla="*/ 3243262 w 4091059"/>
              <a:gd name="connsiteY32" fmla="*/ 1626395 h 5505450"/>
              <a:gd name="connsiteX33" fmla="*/ 3221831 w 4091059"/>
              <a:gd name="connsiteY33" fmla="*/ 1552575 h 5505450"/>
              <a:gd name="connsiteX34" fmla="*/ 3636169 w 4091059"/>
              <a:gd name="connsiteY34" fmla="*/ 1466850 h 5505450"/>
              <a:gd name="connsiteX35" fmla="*/ 3248025 w 4091059"/>
              <a:gd name="connsiteY35" fmla="*/ 1466850 h 5505450"/>
              <a:gd name="connsiteX36" fmla="*/ 3295650 w 4091059"/>
              <a:gd name="connsiteY36" fmla="*/ 1321593 h 5505450"/>
              <a:gd name="connsiteX37" fmla="*/ 3529013 w 4091059"/>
              <a:gd name="connsiteY37" fmla="*/ 1235869 h 5505450"/>
              <a:gd name="connsiteX38" fmla="*/ 3857625 w 4091059"/>
              <a:gd name="connsiteY38" fmla="*/ 1104900 h 5505450"/>
              <a:gd name="connsiteX39" fmla="*/ 3281363 w 4091059"/>
              <a:gd name="connsiteY39" fmla="*/ 1235869 h 5505450"/>
              <a:gd name="connsiteX40" fmla="*/ 3181350 w 4091059"/>
              <a:gd name="connsiteY40" fmla="*/ 1178719 h 5505450"/>
              <a:gd name="connsiteX41" fmla="*/ 3262313 w 4091059"/>
              <a:gd name="connsiteY41" fmla="*/ 1023938 h 5505450"/>
              <a:gd name="connsiteX42" fmla="*/ 3590925 w 4091059"/>
              <a:gd name="connsiteY42" fmla="*/ 971550 h 5505450"/>
              <a:gd name="connsiteX43" fmla="*/ 3171825 w 4091059"/>
              <a:gd name="connsiteY43" fmla="*/ 952500 h 5505450"/>
              <a:gd name="connsiteX44" fmla="*/ 3157538 w 4091059"/>
              <a:gd name="connsiteY44" fmla="*/ 816769 h 5505450"/>
              <a:gd name="connsiteX45" fmla="*/ 3228975 w 4091059"/>
              <a:gd name="connsiteY45" fmla="*/ 647700 h 5505450"/>
              <a:gd name="connsiteX46" fmla="*/ 3059906 w 4091059"/>
              <a:gd name="connsiteY46" fmla="*/ 933450 h 5505450"/>
              <a:gd name="connsiteX47" fmla="*/ 2926557 w 4091059"/>
              <a:gd name="connsiteY47" fmla="*/ 947738 h 5505450"/>
              <a:gd name="connsiteX48" fmla="*/ 2978944 w 4091059"/>
              <a:gd name="connsiteY48" fmla="*/ 735806 h 5505450"/>
              <a:gd name="connsiteX49" fmla="*/ 2883694 w 4091059"/>
              <a:gd name="connsiteY49" fmla="*/ 950119 h 5505450"/>
              <a:gd name="connsiteX50" fmla="*/ 2836069 w 4091059"/>
              <a:gd name="connsiteY50" fmla="*/ 954881 h 5505450"/>
              <a:gd name="connsiteX51" fmla="*/ 2836068 w 4091059"/>
              <a:gd name="connsiteY51" fmla="*/ 881062 h 5505450"/>
              <a:gd name="connsiteX52" fmla="*/ 2731293 w 4091059"/>
              <a:gd name="connsiteY52" fmla="*/ 871537 h 5505450"/>
              <a:gd name="connsiteX53" fmla="*/ 2743200 w 4091059"/>
              <a:gd name="connsiteY53" fmla="*/ 669131 h 5505450"/>
              <a:gd name="connsiteX54" fmla="*/ 2664619 w 4091059"/>
              <a:gd name="connsiteY54" fmla="*/ 864394 h 5505450"/>
              <a:gd name="connsiteX55" fmla="*/ 2533650 w 4091059"/>
              <a:gd name="connsiteY55" fmla="*/ 914400 h 5505450"/>
              <a:gd name="connsiteX56" fmla="*/ 2486025 w 4091059"/>
              <a:gd name="connsiteY56" fmla="*/ 847725 h 5505450"/>
              <a:gd name="connsiteX57" fmla="*/ 2470150 w 4091059"/>
              <a:gd name="connsiteY57" fmla="*/ 739775 h 5505450"/>
              <a:gd name="connsiteX58" fmla="*/ 2543175 w 4091059"/>
              <a:gd name="connsiteY58" fmla="*/ 533400 h 5505450"/>
              <a:gd name="connsiteX59" fmla="*/ 2524125 w 4091059"/>
              <a:gd name="connsiteY59" fmla="*/ 358775 h 5505450"/>
              <a:gd name="connsiteX60" fmla="*/ 2619375 w 4091059"/>
              <a:gd name="connsiteY60" fmla="*/ 146050 h 5505450"/>
              <a:gd name="connsiteX61" fmla="*/ 2012950 w 4091059"/>
              <a:gd name="connsiteY61" fmla="*/ 0 h 5505450"/>
              <a:gd name="connsiteX62" fmla="*/ 1476375 w 4091059"/>
              <a:gd name="connsiteY62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76513 w 4091059"/>
              <a:gd name="connsiteY22" fmla="*/ 3390900 h 5505450"/>
              <a:gd name="connsiteX23" fmla="*/ 2624138 w 4091059"/>
              <a:gd name="connsiteY23" fmla="*/ 3421856 h 5505450"/>
              <a:gd name="connsiteX24" fmla="*/ 2576513 w 4091059"/>
              <a:gd name="connsiteY24" fmla="*/ 3224212 h 5505450"/>
              <a:gd name="connsiteX25" fmla="*/ 2686050 w 4091059"/>
              <a:gd name="connsiteY25" fmla="*/ 3019425 h 5505450"/>
              <a:gd name="connsiteX26" fmla="*/ 2686050 w 4091059"/>
              <a:gd name="connsiteY26" fmla="*/ 2695575 h 5505450"/>
              <a:gd name="connsiteX27" fmla="*/ 2747963 w 4091059"/>
              <a:gd name="connsiteY27" fmla="*/ 2993232 h 5505450"/>
              <a:gd name="connsiteX28" fmla="*/ 3002756 w 4091059"/>
              <a:gd name="connsiteY28" fmla="*/ 2724150 h 5505450"/>
              <a:gd name="connsiteX29" fmla="*/ 3171825 w 4091059"/>
              <a:gd name="connsiteY29" fmla="*/ 2466975 h 5505450"/>
              <a:gd name="connsiteX30" fmla="*/ 3950494 w 4091059"/>
              <a:gd name="connsiteY30" fmla="*/ 2616994 h 5505450"/>
              <a:gd name="connsiteX31" fmla="*/ 4090988 w 4091059"/>
              <a:gd name="connsiteY31" fmla="*/ 2007394 h 5505450"/>
              <a:gd name="connsiteX32" fmla="*/ 3950494 w 4091059"/>
              <a:gd name="connsiteY32" fmla="*/ 1485900 h 5505450"/>
              <a:gd name="connsiteX33" fmla="*/ 3243262 w 4091059"/>
              <a:gd name="connsiteY33" fmla="*/ 1626395 h 5505450"/>
              <a:gd name="connsiteX34" fmla="*/ 3221831 w 4091059"/>
              <a:gd name="connsiteY34" fmla="*/ 1552575 h 5505450"/>
              <a:gd name="connsiteX35" fmla="*/ 3636169 w 4091059"/>
              <a:gd name="connsiteY35" fmla="*/ 1466850 h 5505450"/>
              <a:gd name="connsiteX36" fmla="*/ 3248025 w 4091059"/>
              <a:gd name="connsiteY36" fmla="*/ 1466850 h 5505450"/>
              <a:gd name="connsiteX37" fmla="*/ 3295650 w 4091059"/>
              <a:gd name="connsiteY37" fmla="*/ 1321593 h 5505450"/>
              <a:gd name="connsiteX38" fmla="*/ 3529013 w 4091059"/>
              <a:gd name="connsiteY38" fmla="*/ 1235869 h 5505450"/>
              <a:gd name="connsiteX39" fmla="*/ 3857625 w 4091059"/>
              <a:gd name="connsiteY39" fmla="*/ 1104900 h 5505450"/>
              <a:gd name="connsiteX40" fmla="*/ 3281363 w 4091059"/>
              <a:gd name="connsiteY40" fmla="*/ 1235869 h 5505450"/>
              <a:gd name="connsiteX41" fmla="*/ 3181350 w 4091059"/>
              <a:gd name="connsiteY41" fmla="*/ 1178719 h 5505450"/>
              <a:gd name="connsiteX42" fmla="*/ 3262313 w 4091059"/>
              <a:gd name="connsiteY42" fmla="*/ 1023938 h 5505450"/>
              <a:gd name="connsiteX43" fmla="*/ 3590925 w 4091059"/>
              <a:gd name="connsiteY43" fmla="*/ 971550 h 5505450"/>
              <a:gd name="connsiteX44" fmla="*/ 3171825 w 4091059"/>
              <a:gd name="connsiteY44" fmla="*/ 952500 h 5505450"/>
              <a:gd name="connsiteX45" fmla="*/ 3157538 w 4091059"/>
              <a:gd name="connsiteY45" fmla="*/ 816769 h 5505450"/>
              <a:gd name="connsiteX46" fmla="*/ 3228975 w 4091059"/>
              <a:gd name="connsiteY46" fmla="*/ 647700 h 5505450"/>
              <a:gd name="connsiteX47" fmla="*/ 3059906 w 4091059"/>
              <a:gd name="connsiteY47" fmla="*/ 933450 h 5505450"/>
              <a:gd name="connsiteX48" fmla="*/ 2926557 w 4091059"/>
              <a:gd name="connsiteY48" fmla="*/ 947738 h 5505450"/>
              <a:gd name="connsiteX49" fmla="*/ 2978944 w 4091059"/>
              <a:gd name="connsiteY49" fmla="*/ 735806 h 5505450"/>
              <a:gd name="connsiteX50" fmla="*/ 2883694 w 4091059"/>
              <a:gd name="connsiteY50" fmla="*/ 950119 h 5505450"/>
              <a:gd name="connsiteX51" fmla="*/ 2836069 w 4091059"/>
              <a:gd name="connsiteY51" fmla="*/ 954881 h 5505450"/>
              <a:gd name="connsiteX52" fmla="*/ 2836068 w 4091059"/>
              <a:gd name="connsiteY52" fmla="*/ 881062 h 5505450"/>
              <a:gd name="connsiteX53" fmla="*/ 2731293 w 4091059"/>
              <a:gd name="connsiteY53" fmla="*/ 871537 h 5505450"/>
              <a:gd name="connsiteX54" fmla="*/ 2743200 w 4091059"/>
              <a:gd name="connsiteY54" fmla="*/ 669131 h 5505450"/>
              <a:gd name="connsiteX55" fmla="*/ 2664619 w 4091059"/>
              <a:gd name="connsiteY55" fmla="*/ 864394 h 5505450"/>
              <a:gd name="connsiteX56" fmla="*/ 2533650 w 4091059"/>
              <a:gd name="connsiteY56" fmla="*/ 914400 h 5505450"/>
              <a:gd name="connsiteX57" fmla="*/ 2486025 w 4091059"/>
              <a:gd name="connsiteY57" fmla="*/ 847725 h 5505450"/>
              <a:gd name="connsiteX58" fmla="*/ 2470150 w 4091059"/>
              <a:gd name="connsiteY58" fmla="*/ 739775 h 5505450"/>
              <a:gd name="connsiteX59" fmla="*/ 2543175 w 4091059"/>
              <a:gd name="connsiteY59" fmla="*/ 533400 h 5505450"/>
              <a:gd name="connsiteX60" fmla="*/ 2524125 w 4091059"/>
              <a:gd name="connsiteY60" fmla="*/ 358775 h 5505450"/>
              <a:gd name="connsiteX61" fmla="*/ 2619375 w 4091059"/>
              <a:gd name="connsiteY61" fmla="*/ 146050 h 5505450"/>
              <a:gd name="connsiteX62" fmla="*/ 2012950 w 4091059"/>
              <a:gd name="connsiteY62" fmla="*/ 0 h 5505450"/>
              <a:gd name="connsiteX63" fmla="*/ 1476375 w 4091059"/>
              <a:gd name="connsiteY63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7456 w 4091059"/>
              <a:gd name="connsiteY21" fmla="*/ 3159918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00313 w 4091059"/>
              <a:gd name="connsiteY21" fmla="*/ 3259930 h 5505450"/>
              <a:gd name="connsiteX22" fmla="*/ 2550319 w 4091059"/>
              <a:gd name="connsiteY22" fmla="*/ 3255169 h 5505450"/>
              <a:gd name="connsiteX23" fmla="*/ 2576513 w 4091059"/>
              <a:gd name="connsiteY23" fmla="*/ 3390900 h 5505450"/>
              <a:gd name="connsiteX24" fmla="*/ 2624138 w 4091059"/>
              <a:gd name="connsiteY24" fmla="*/ 3421856 h 5505450"/>
              <a:gd name="connsiteX25" fmla="*/ 2576513 w 4091059"/>
              <a:gd name="connsiteY25" fmla="*/ 3224212 h 5505450"/>
              <a:gd name="connsiteX26" fmla="*/ 2686050 w 4091059"/>
              <a:gd name="connsiteY26" fmla="*/ 3019425 h 5505450"/>
              <a:gd name="connsiteX27" fmla="*/ 2686050 w 4091059"/>
              <a:gd name="connsiteY27" fmla="*/ 2695575 h 5505450"/>
              <a:gd name="connsiteX28" fmla="*/ 2747963 w 4091059"/>
              <a:gd name="connsiteY28" fmla="*/ 2993232 h 5505450"/>
              <a:gd name="connsiteX29" fmla="*/ 3002756 w 4091059"/>
              <a:gd name="connsiteY29" fmla="*/ 2724150 h 5505450"/>
              <a:gd name="connsiteX30" fmla="*/ 3171825 w 4091059"/>
              <a:gd name="connsiteY30" fmla="*/ 2466975 h 5505450"/>
              <a:gd name="connsiteX31" fmla="*/ 3950494 w 4091059"/>
              <a:gd name="connsiteY31" fmla="*/ 2616994 h 5505450"/>
              <a:gd name="connsiteX32" fmla="*/ 4090988 w 4091059"/>
              <a:gd name="connsiteY32" fmla="*/ 2007394 h 5505450"/>
              <a:gd name="connsiteX33" fmla="*/ 3950494 w 4091059"/>
              <a:gd name="connsiteY33" fmla="*/ 1485900 h 5505450"/>
              <a:gd name="connsiteX34" fmla="*/ 3243262 w 4091059"/>
              <a:gd name="connsiteY34" fmla="*/ 1626395 h 5505450"/>
              <a:gd name="connsiteX35" fmla="*/ 3221831 w 4091059"/>
              <a:gd name="connsiteY35" fmla="*/ 1552575 h 5505450"/>
              <a:gd name="connsiteX36" fmla="*/ 3636169 w 4091059"/>
              <a:gd name="connsiteY36" fmla="*/ 1466850 h 5505450"/>
              <a:gd name="connsiteX37" fmla="*/ 3248025 w 4091059"/>
              <a:gd name="connsiteY37" fmla="*/ 1466850 h 5505450"/>
              <a:gd name="connsiteX38" fmla="*/ 3295650 w 4091059"/>
              <a:gd name="connsiteY38" fmla="*/ 1321593 h 5505450"/>
              <a:gd name="connsiteX39" fmla="*/ 3529013 w 4091059"/>
              <a:gd name="connsiteY39" fmla="*/ 1235869 h 5505450"/>
              <a:gd name="connsiteX40" fmla="*/ 3857625 w 4091059"/>
              <a:gd name="connsiteY40" fmla="*/ 1104900 h 5505450"/>
              <a:gd name="connsiteX41" fmla="*/ 3281363 w 4091059"/>
              <a:gd name="connsiteY41" fmla="*/ 1235869 h 5505450"/>
              <a:gd name="connsiteX42" fmla="*/ 3181350 w 4091059"/>
              <a:gd name="connsiteY42" fmla="*/ 1178719 h 5505450"/>
              <a:gd name="connsiteX43" fmla="*/ 3262313 w 4091059"/>
              <a:gd name="connsiteY43" fmla="*/ 1023938 h 5505450"/>
              <a:gd name="connsiteX44" fmla="*/ 3590925 w 4091059"/>
              <a:gd name="connsiteY44" fmla="*/ 971550 h 5505450"/>
              <a:gd name="connsiteX45" fmla="*/ 3171825 w 4091059"/>
              <a:gd name="connsiteY45" fmla="*/ 952500 h 5505450"/>
              <a:gd name="connsiteX46" fmla="*/ 3157538 w 4091059"/>
              <a:gd name="connsiteY46" fmla="*/ 816769 h 5505450"/>
              <a:gd name="connsiteX47" fmla="*/ 3228975 w 4091059"/>
              <a:gd name="connsiteY47" fmla="*/ 647700 h 5505450"/>
              <a:gd name="connsiteX48" fmla="*/ 3059906 w 4091059"/>
              <a:gd name="connsiteY48" fmla="*/ 933450 h 5505450"/>
              <a:gd name="connsiteX49" fmla="*/ 2926557 w 4091059"/>
              <a:gd name="connsiteY49" fmla="*/ 947738 h 5505450"/>
              <a:gd name="connsiteX50" fmla="*/ 2978944 w 4091059"/>
              <a:gd name="connsiteY50" fmla="*/ 735806 h 5505450"/>
              <a:gd name="connsiteX51" fmla="*/ 2883694 w 4091059"/>
              <a:gd name="connsiteY51" fmla="*/ 950119 h 5505450"/>
              <a:gd name="connsiteX52" fmla="*/ 2836069 w 4091059"/>
              <a:gd name="connsiteY52" fmla="*/ 954881 h 5505450"/>
              <a:gd name="connsiteX53" fmla="*/ 2836068 w 4091059"/>
              <a:gd name="connsiteY53" fmla="*/ 881062 h 5505450"/>
              <a:gd name="connsiteX54" fmla="*/ 2731293 w 4091059"/>
              <a:gd name="connsiteY54" fmla="*/ 871537 h 5505450"/>
              <a:gd name="connsiteX55" fmla="*/ 2743200 w 4091059"/>
              <a:gd name="connsiteY55" fmla="*/ 669131 h 5505450"/>
              <a:gd name="connsiteX56" fmla="*/ 2664619 w 4091059"/>
              <a:gd name="connsiteY56" fmla="*/ 864394 h 5505450"/>
              <a:gd name="connsiteX57" fmla="*/ 2533650 w 4091059"/>
              <a:gd name="connsiteY57" fmla="*/ 914400 h 5505450"/>
              <a:gd name="connsiteX58" fmla="*/ 2486025 w 4091059"/>
              <a:gd name="connsiteY58" fmla="*/ 847725 h 5505450"/>
              <a:gd name="connsiteX59" fmla="*/ 2470150 w 4091059"/>
              <a:gd name="connsiteY59" fmla="*/ 739775 h 5505450"/>
              <a:gd name="connsiteX60" fmla="*/ 2543175 w 4091059"/>
              <a:gd name="connsiteY60" fmla="*/ 533400 h 5505450"/>
              <a:gd name="connsiteX61" fmla="*/ 2524125 w 4091059"/>
              <a:gd name="connsiteY61" fmla="*/ 358775 h 5505450"/>
              <a:gd name="connsiteX62" fmla="*/ 2619375 w 4091059"/>
              <a:gd name="connsiteY62" fmla="*/ 146050 h 5505450"/>
              <a:gd name="connsiteX63" fmla="*/ 2012950 w 4091059"/>
              <a:gd name="connsiteY63" fmla="*/ 0 h 5505450"/>
              <a:gd name="connsiteX64" fmla="*/ 1476375 w 4091059"/>
              <a:gd name="connsiteY64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2688 w 4091059"/>
              <a:gd name="connsiteY21" fmla="*/ 3355181 h 5505450"/>
              <a:gd name="connsiteX22" fmla="*/ 2500313 w 4091059"/>
              <a:gd name="connsiteY22" fmla="*/ 3259930 h 5505450"/>
              <a:gd name="connsiteX23" fmla="*/ 2550319 w 4091059"/>
              <a:gd name="connsiteY23" fmla="*/ 3255169 h 5505450"/>
              <a:gd name="connsiteX24" fmla="*/ 2576513 w 4091059"/>
              <a:gd name="connsiteY24" fmla="*/ 3390900 h 5505450"/>
              <a:gd name="connsiteX25" fmla="*/ 2624138 w 4091059"/>
              <a:gd name="connsiteY25" fmla="*/ 3421856 h 5505450"/>
              <a:gd name="connsiteX26" fmla="*/ 2576513 w 4091059"/>
              <a:gd name="connsiteY26" fmla="*/ 3224212 h 5505450"/>
              <a:gd name="connsiteX27" fmla="*/ 2686050 w 4091059"/>
              <a:gd name="connsiteY27" fmla="*/ 3019425 h 5505450"/>
              <a:gd name="connsiteX28" fmla="*/ 2686050 w 4091059"/>
              <a:gd name="connsiteY28" fmla="*/ 2695575 h 5505450"/>
              <a:gd name="connsiteX29" fmla="*/ 2747963 w 4091059"/>
              <a:gd name="connsiteY29" fmla="*/ 2993232 h 5505450"/>
              <a:gd name="connsiteX30" fmla="*/ 3002756 w 4091059"/>
              <a:gd name="connsiteY30" fmla="*/ 2724150 h 5505450"/>
              <a:gd name="connsiteX31" fmla="*/ 3171825 w 4091059"/>
              <a:gd name="connsiteY31" fmla="*/ 2466975 h 5505450"/>
              <a:gd name="connsiteX32" fmla="*/ 3950494 w 4091059"/>
              <a:gd name="connsiteY32" fmla="*/ 2616994 h 5505450"/>
              <a:gd name="connsiteX33" fmla="*/ 4090988 w 4091059"/>
              <a:gd name="connsiteY33" fmla="*/ 2007394 h 5505450"/>
              <a:gd name="connsiteX34" fmla="*/ 3950494 w 4091059"/>
              <a:gd name="connsiteY34" fmla="*/ 1485900 h 5505450"/>
              <a:gd name="connsiteX35" fmla="*/ 3243262 w 4091059"/>
              <a:gd name="connsiteY35" fmla="*/ 1626395 h 5505450"/>
              <a:gd name="connsiteX36" fmla="*/ 3221831 w 4091059"/>
              <a:gd name="connsiteY36" fmla="*/ 1552575 h 5505450"/>
              <a:gd name="connsiteX37" fmla="*/ 3636169 w 4091059"/>
              <a:gd name="connsiteY37" fmla="*/ 1466850 h 5505450"/>
              <a:gd name="connsiteX38" fmla="*/ 3248025 w 4091059"/>
              <a:gd name="connsiteY38" fmla="*/ 1466850 h 5505450"/>
              <a:gd name="connsiteX39" fmla="*/ 3295650 w 4091059"/>
              <a:gd name="connsiteY39" fmla="*/ 1321593 h 5505450"/>
              <a:gd name="connsiteX40" fmla="*/ 3529013 w 4091059"/>
              <a:gd name="connsiteY40" fmla="*/ 1235869 h 5505450"/>
              <a:gd name="connsiteX41" fmla="*/ 3857625 w 4091059"/>
              <a:gd name="connsiteY41" fmla="*/ 1104900 h 5505450"/>
              <a:gd name="connsiteX42" fmla="*/ 3281363 w 4091059"/>
              <a:gd name="connsiteY42" fmla="*/ 1235869 h 5505450"/>
              <a:gd name="connsiteX43" fmla="*/ 3181350 w 4091059"/>
              <a:gd name="connsiteY43" fmla="*/ 1178719 h 5505450"/>
              <a:gd name="connsiteX44" fmla="*/ 3262313 w 4091059"/>
              <a:gd name="connsiteY44" fmla="*/ 1023938 h 5505450"/>
              <a:gd name="connsiteX45" fmla="*/ 3590925 w 4091059"/>
              <a:gd name="connsiteY45" fmla="*/ 971550 h 5505450"/>
              <a:gd name="connsiteX46" fmla="*/ 3171825 w 4091059"/>
              <a:gd name="connsiteY46" fmla="*/ 952500 h 5505450"/>
              <a:gd name="connsiteX47" fmla="*/ 3157538 w 4091059"/>
              <a:gd name="connsiteY47" fmla="*/ 816769 h 5505450"/>
              <a:gd name="connsiteX48" fmla="*/ 3228975 w 4091059"/>
              <a:gd name="connsiteY48" fmla="*/ 647700 h 5505450"/>
              <a:gd name="connsiteX49" fmla="*/ 3059906 w 4091059"/>
              <a:gd name="connsiteY49" fmla="*/ 933450 h 5505450"/>
              <a:gd name="connsiteX50" fmla="*/ 2926557 w 4091059"/>
              <a:gd name="connsiteY50" fmla="*/ 947738 h 5505450"/>
              <a:gd name="connsiteX51" fmla="*/ 2978944 w 4091059"/>
              <a:gd name="connsiteY51" fmla="*/ 735806 h 5505450"/>
              <a:gd name="connsiteX52" fmla="*/ 2883694 w 4091059"/>
              <a:gd name="connsiteY52" fmla="*/ 950119 h 5505450"/>
              <a:gd name="connsiteX53" fmla="*/ 2836069 w 4091059"/>
              <a:gd name="connsiteY53" fmla="*/ 954881 h 5505450"/>
              <a:gd name="connsiteX54" fmla="*/ 2836068 w 4091059"/>
              <a:gd name="connsiteY54" fmla="*/ 881062 h 5505450"/>
              <a:gd name="connsiteX55" fmla="*/ 2731293 w 4091059"/>
              <a:gd name="connsiteY55" fmla="*/ 871537 h 5505450"/>
              <a:gd name="connsiteX56" fmla="*/ 2743200 w 4091059"/>
              <a:gd name="connsiteY56" fmla="*/ 669131 h 5505450"/>
              <a:gd name="connsiteX57" fmla="*/ 2664619 w 4091059"/>
              <a:gd name="connsiteY57" fmla="*/ 864394 h 5505450"/>
              <a:gd name="connsiteX58" fmla="*/ 2533650 w 4091059"/>
              <a:gd name="connsiteY58" fmla="*/ 914400 h 5505450"/>
              <a:gd name="connsiteX59" fmla="*/ 2486025 w 4091059"/>
              <a:gd name="connsiteY59" fmla="*/ 847725 h 5505450"/>
              <a:gd name="connsiteX60" fmla="*/ 2470150 w 4091059"/>
              <a:gd name="connsiteY60" fmla="*/ 739775 h 5505450"/>
              <a:gd name="connsiteX61" fmla="*/ 2543175 w 4091059"/>
              <a:gd name="connsiteY61" fmla="*/ 533400 h 5505450"/>
              <a:gd name="connsiteX62" fmla="*/ 2524125 w 4091059"/>
              <a:gd name="connsiteY62" fmla="*/ 358775 h 5505450"/>
              <a:gd name="connsiteX63" fmla="*/ 2619375 w 4091059"/>
              <a:gd name="connsiteY63" fmla="*/ 146050 h 5505450"/>
              <a:gd name="connsiteX64" fmla="*/ 2012950 w 4091059"/>
              <a:gd name="connsiteY64" fmla="*/ 0 h 5505450"/>
              <a:gd name="connsiteX65" fmla="*/ 1476375 w 4091059"/>
              <a:gd name="connsiteY65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6975 w 4091059"/>
              <a:gd name="connsiteY21" fmla="*/ 3455194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55068 w 4091059"/>
              <a:gd name="connsiteY21" fmla="*/ 3390900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00299 w 4091059"/>
              <a:gd name="connsiteY21" fmla="*/ 3457575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52688 w 4091059"/>
              <a:gd name="connsiteY22" fmla="*/ 3355181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21730 w 4091059"/>
              <a:gd name="connsiteY21" fmla="*/ 3348038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14588 w 4091059"/>
              <a:gd name="connsiteY22" fmla="*/ 3281362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45543 w 4091059"/>
              <a:gd name="connsiteY21" fmla="*/ 3436144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469355 w 4091059"/>
              <a:gd name="connsiteY21" fmla="*/ 3431382 h 5505450"/>
              <a:gd name="connsiteX22" fmla="*/ 2466975 w 4091059"/>
              <a:gd name="connsiteY22" fmla="*/ 3288506 h 5505450"/>
              <a:gd name="connsiteX23" fmla="*/ 2500313 w 4091059"/>
              <a:gd name="connsiteY23" fmla="*/ 3259930 h 5505450"/>
              <a:gd name="connsiteX24" fmla="*/ 2550319 w 4091059"/>
              <a:gd name="connsiteY24" fmla="*/ 3255169 h 5505450"/>
              <a:gd name="connsiteX25" fmla="*/ 2576513 w 4091059"/>
              <a:gd name="connsiteY25" fmla="*/ 3390900 h 5505450"/>
              <a:gd name="connsiteX26" fmla="*/ 2624138 w 4091059"/>
              <a:gd name="connsiteY26" fmla="*/ 3421856 h 5505450"/>
              <a:gd name="connsiteX27" fmla="*/ 2576513 w 4091059"/>
              <a:gd name="connsiteY27" fmla="*/ 3224212 h 5505450"/>
              <a:gd name="connsiteX28" fmla="*/ 2686050 w 4091059"/>
              <a:gd name="connsiteY28" fmla="*/ 3019425 h 5505450"/>
              <a:gd name="connsiteX29" fmla="*/ 2686050 w 4091059"/>
              <a:gd name="connsiteY29" fmla="*/ 2695575 h 5505450"/>
              <a:gd name="connsiteX30" fmla="*/ 2747963 w 4091059"/>
              <a:gd name="connsiteY30" fmla="*/ 2993232 h 5505450"/>
              <a:gd name="connsiteX31" fmla="*/ 3002756 w 4091059"/>
              <a:gd name="connsiteY31" fmla="*/ 2724150 h 5505450"/>
              <a:gd name="connsiteX32" fmla="*/ 3171825 w 4091059"/>
              <a:gd name="connsiteY32" fmla="*/ 2466975 h 5505450"/>
              <a:gd name="connsiteX33" fmla="*/ 3950494 w 4091059"/>
              <a:gd name="connsiteY33" fmla="*/ 2616994 h 5505450"/>
              <a:gd name="connsiteX34" fmla="*/ 4090988 w 4091059"/>
              <a:gd name="connsiteY34" fmla="*/ 2007394 h 5505450"/>
              <a:gd name="connsiteX35" fmla="*/ 3950494 w 4091059"/>
              <a:gd name="connsiteY35" fmla="*/ 1485900 h 5505450"/>
              <a:gd name="connsiteX36" fmla="*/ 3243262 w 4091059"/>
              <a:gd name="connsiteY36" fmla="*/ 1626395 h 5505450"/>
              <a:gd name="connsiteX37" fmla="*/ 3221831 w 4091059"/>
              <a:gd name="connsiteY37" fmla="*/ 1552575 h 5505450"/>
              <a:gd name="connsiteX38" fmla="*/ 3636169 w 4091059"/>
              <a:gd name="connsiteY38" fmla="*/ 1466850 h 5505450"/>
              <a:gd name="connsiteX39" fmla="*/ 3248025 w 4091059"/>
              <a:gd name="connsiteY39" fmla="*/ 1466850 h 5505450"/>
              <a:gd name="connsiteX40" fmla="*/ 3295650 w 4091059"/>
              <a:gd name="connsiteY40" fmla="*/ 1321593 h 5505450"/>
              <a:gd name="connsiteX41" fmla="*/ 3529013 w 4091059"/>
              <a:gd name="connsiteY41" fmla="*/ 1235869 h 5505450"/>
              <a:gd name="connsiteX42" fmla="*/ 3857625 w 4091059"/>
              <a:gd name="connsiteY42" fmla="*/ 1104900 h 5505450"/>
              <a:gd name="connsiteX43" fmla="*/ 3281363 w 4091059"/>
              <a:gd name="connsiteY43" fmla="*/ 1235869 h 5505450"/>
              <a:gd name="connsiteX44" fmla="*/ 3181350 w 4091059"/>
              <a:gd name="connsiteY44" fmla="*/ 1178719 h 5505450"/>
              <a:gd name="connsiteX45" fmla="*/ 3262313 w 4091059"/>
              <a:gd name="connsiteY45" fmla="*/ 1023938 h 5505450"/>
              <a:gd name="connsiteX46" fmla="*/ 3590925 w 4091059"/>
              <a:gd name="connsiteY46" fmla="*/ 971550 h 5505450"/>
              <a:gd name="connsiteX47" fmla="*/ 3171825 w 4091059"/>
              <a:gd name="connsiteY47" fmla="*/ 952500 h 5505450"/>
              <a:gd name="connsiteX48" fmla="*/ 3157538 w 4091059"/>
              <a:gd name="connsiteY48" fmla="*/ 816769 h 5505450"/>
              <a:gd name="connsiteX49" fmla="*/ 3228975 w 4091059"/>
              <a:gd name="connsiteY49" fmla="*/ 647700 h 5505450"/>
              <a:gd name="connsiteX50" fmla="*/ 3059906 w 4091059"/>
              <a:gd name="connsiteY50" fmla="*/ 933450 h 5505450"/>
              <a:gd name="connsiteX51" fmla="*/ 2926557 w 4091059"/>
              <a:gd name="connsiteY51" fmla="*/ 947738 h 5505450"/>
              <a:gd name="connsiteX52" fmla="*/ 2978944 w 4091059"/>
              <a:gd name="connsiteY52" fmla="*/ 735806 h 5505450"/>
              <a:gd name="connsiteX53" fmla="*/ 2883694 w 4091059"/>
              <a:gd name="connsiteY53" fmla="*/ 950119 h 5505450"/>
              <a:gd name="connsiteX54" fmla="*/ 2836069 w 4091059"/>
              <a:gd name="connsiteY54" fmla="*/ 954881 h 5505450"/>
              <a:gd name="connsiteX55" fmla="*/ 2836068 w 4091059"/>
              <a:gd name="connsiteY55" fmla="*/ 881062 h 5505450"/>
              <a:gd name="connsiteX56" fmla="*/ 2731293 w 4091059"/>
              <a:gd name="connsiteY56" fmla="*/ 871537 h 5505450"/>
              <a:gd name="connsiteX57" fmla="*/ 2743200 w 4091059"/>
              <a:gd name="connsiteY57" fmla="*/ 669131 h 5505450"/>
              <a:gd name="connsiteX58" fmla="*/ 2664619 w 4091059"/>
              <a:gd name="connsiteY58" fmla="*/ 864394 h 5505450"/>
              <a:gd name="connsiteX59" fmla="*/ 2533650 w 4091059"/>
              <a:gd name="connsiteY59" fmla="*/ 914400 h 5505450"/>
              <a:gd name="connsiteX60" fmla="*/ 2486025 w 4091059"/>
              <a:gd name="connsiteY60" fmla="*/ 847725 h 5505450"/>
              <a:gd name="connsiteX61" fmla="*/ 2470150 w 4091059"/>
              <a:gd name="connsiteY61" fmla="*/ 739775 h 5505450"/>
              <a:gd name="connsiteX62" fmla="*/ 2543175 w 4091059"/>
              <a:gd name="connsiteY62" fmla="*/ 533400 h 5505450"/>
              <a:gd name="connsiteX63" fmla="*/ 2524125 w 4091059"/>
              <a:gd name="connsiteY63" fmla="*/ 358775 h 5505450"/>
              <a:gd name="connsiteX64" fmla="*/ 2619375 w 4091059"/>
              <a:gd name="connsiteY64" fmla="*/ 146050 h 5505450"/>
              <a:gd name="connsiteX65" fmla="*/ 2012950 w 4091059"/>
              <a:gd name="connsiteY65" fmla="*/ 0 h 5505450"/>
              <a:gd name="connsiteX66" fmla="*/ 1476375 w 4091059"/>
              <a:gd name="connsiteY66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66988 w 4091059"/>
              <a:gd name="connsiteY21" fmla="*/ 3431381 h 5505450"/>
              <a:gd name="connsiteX22" fmla="*/ 2469355 w 4091059"/>
              <a:gd name="connsiteY22" fmla="*/ 3431382 h 5505450"/>
              <a:gd name="connsiteX23" fmla="*/ 2466975 w 4091059"/>
              <a:gd name="connsiteY23" fmla="*/ 3288506 h 5505450"/>
              <a:gd name="connsiteX24" fmla="*/ 2500313 w 4091059"/>
              <a:gd name="connsiteY24" fmla="*/ 3259930 h 5505450"/>
              <a:gd name="connsiteX25" fmla="*/ 2550319 w 4091059"/>
              <a:gd name="connsiteY25" fmla="*/ 3255169 h 5505450"/>
              <a:gd name="connsiteX26" fmla="*/ 2576513 w 4091059"/>
              <a:gd name="connsiteY26" fmla="*/ 3390900 h 5505450"/>
              <a:gd name="connsiteX27" fmla="*/ 2624138 w 4091059"/>
              <a:gd name="connsiteY27" fmla="*/ 3421856 h 5505450"/>
              <a:gd name="connsiteX28" fmla="*/ 2576513 w 4091059"/>
              <a:gd name="connsiteY28" fmla="*/ 3224212 h 5505450"/>
              <a:gd name="connsiteX29" fmla="*/ 2686050 w 4091059"/>
              <a:gd name="connsiteY29" fmla="*/ 3019425 h 5505450"/>
              <a:gd name="connsiteX30" fmla="*/ 2686050 w 4091059"/>
              <a:gd name="connsiteY30" fmla="*/ 2695575 h 5505450"/>
              <a:gd name="connsiteX31" fmla="*/ 2747963 w 4091059"/>
              <a:gd name="connsiteY31" fmla="*/ 2993232 h 5505450"/>
              <a:gd name="connsiteX32" fmla="*/ 3002756 w 4091059"/>
              <a:gd name="connsiteY32" fmla="*/ 2724150 h 5505450"/>
              <a:gd name="connsiteX33" fmla="*/ 3171825 w 4091059"/>
              <a:gd name="connsiteY33" fmla="*/ 2466975 h 5505450"/>
              <a:gd name="connsiteX34" fmla="*/ 3950494 w 4091059"/>
              <a:gd name="connsiteY34" fmla="*/ 2616994 h 5505450"/>
              <a:gd name="connsiteX35" fmla="*/ 4090988 w 4091059"/>
              <a:gd name="connsiteY35" fmla="*/ 2007394 h 5505450"/>
              <a:gd name="connsiteX36" fmla="*/ 3950494 w 4091059"/>
              <a:gd name="connsiteY36" fmla="*/ 1485900 h 5505450"/>
              <a:gd name="connsiteX37" fmla="*/ 3243262 w 4091059"/>
              <a:gd name="connsiteY37" fmla="*/ 1626395 h 5505450"/>
              <a:gd name="connsiteX38" fmla="*/ 3221831 w 4091059"/>
              <a:gd name="connsiteY38" fmla="*/ 1552575 h 5505450"/>
              <a:gd name="connsiteX39" fmla="*/ 3636169 w 4091059"/>
              <a:gd name="connsiteY39" fmla="*/ 1466850 h 5505450"/>
              <a:gd name="connsiteX40" fmla="*/ 3248025 w 4091059"/>
              <a:gd name="connsiteY40" fmla="*/ 1466850 h 5505450"/>
              <a:gd name="connsiteX41" fmla="*/ 3295650 w 4091059"/>
              <a:gd name="connsiteY41" fmla="*/ 1321593 h 5505450"/>
              <a:gd name="connsiteX42" fmla="*/ 3529013 w 4091059"/>
              <a:gd name="connsiteY42" fmla="*/ 1235869 h 5505450"/>
              <a:gd name="connsiteX43" fmla="*/ 3857625 w 4091059"/>
              <a:gd name="connsiteY43" fmla="*/ 1104900 h 5505450"/>
              <a:gd name="connsiteX44" fmla="*/ 3281363 w 4091059"/>
              <a:gd name="connsiteY44" fmla="*/ 1235869 h 5505450"/>
              <a:gd name="connsiteX45" fmla="*/ 3181350 w 4091059"/>
              <a:gd name="connsiteY45" fmla="*/ 1178719 h 5505450"/>
              <a:gd name="connsiteX46" fmla="*/ 3262313 w 4091059"/>
              <a:gd name="connsiteY46" fmla="*/ 1023938 h 5505450"/>
              <a:gd name="connsiteX47" fmla="*/ 3590925 w 4091059"/>
              <a:gd name="connsiteY47" fmla="*/ 971550 h 5505450"/>
              <a:gd name="connsiteX48" fmla="*/ 3171825 w 4091059"/>
              <a:gd name="connsiteY48" fmla="*/ 952500 h 5505450"/>
              <a:gd name="connsiteX49" fmla="*/ 3157538 w 4091059"/>
              <a:gd name="connsiteY49" fmla="*/ 816769 h 5505450"/>
              <a:gd name="connsiteX50" fmla="*/ 3228975 w 4091059"/>
              <a:gd name="connsiteY50" fmla="*/ 647700 h 5505450"/>
              <a:gd name="connsiteX51" fmla="*/ 3059906 w 4091059"/>
              <a:gd name="connsiteY51" fmla="*/ 933450 h 5505450"/>
              <a:gd name="connsiteX52" fmla="*/ 2926557 w 4091059"/>
              <a:gd name="connsiteY52" fmla="*/ 947738 h 5505450"/>
              <a:gd name="connsiteX53" fmla="*/ 2978944 w 4091059"/>
              <a:gd name="connsiteY53" fmla="*/ 735806 h 5505450"/>
              <a:gd name="connsiteX54" fmla="*/ 2883694 w 4091059"/>
              <a:gd name="connsiteY54" fmla="*/ 950119 h 5505450"/>
              <a:gd name="connsiteX55" fmla="*/ 2836069 w 4091059"/>
              <a:gd name="connsiteY55" fmla="*/ 954881 h 5505450"/>
              <a:gd name="connsiteX56" fmla="*/ 2836068 w 4091059"/>
              <a:gd name="connsiteY56" fmla="*/ 881062 h 5505450"/>
              <a:gd name="connsiteX57" fmla="*/ 2731293 w 4091059"/>
              <a:gd name="connsiteY57" fmla="*/ 871537 h 5505450"/>
              <a:gd name="connsiteX58" fmla="*/ 2743200 w 4091059"/>
              <a:gd name="connsiteY58" fmla="*/ 669131 h 5505450"/>
              <a:gd name="connsiteX59" fmla="*/ 2664619 w 4091059"/>
              <a:gd name="connsiteY59" fmla="*/ 864394 h 5505450"/>
              <a:gd name="connsiteX60" fmla="*/ 2533650 w 4091059"/>
              <a:gd name="connsiteY60" fmla="*/ 914400 h 5505450"/>
              <a:gd name="connsiteX61" fmla="*/ 2486025 w 4091059"/>
              <a:gd name="connsiteY61" fmla="*/ 847725 h 5505450"/>
              <a:gd name="connsiteX62" fmla="*/ 2470150 w 4091059"/>
              <a:gd name="connsiteY62" fmla="*/ 739775 h 5505450"/>
              <a:gd name="connsiteX63" fmla="*/ 2543175 w 4091059"/>
              <a:gd name="connsiteY63" fmla="*/ 533400 h 5505450"/>
              <a:gd name="connsiteX64" fmla="*/ 2524125 w 4091059"/>
              <a:gd name="connsiteY64" fmla="*/ 358775 h 5505450"/>
              <a:gd name="connsiteX65" fmla="*/ 2619375 w 4091059"/>
              <a:gd name="connsiteY65" fmla="*/ 146050 h 5505450"/>
              <a:gd name="connsiteX66" fmla="*/ 2012950 w 4091059"/>
              <a:gd name="connsiteY66" fmla="*/ 0 h 5505450"/>
              <a:gd name="connsiteX67" fmla="*/ 1476375 w 4091059"/>
              <a:gd name="connsiteY67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83644 w 4091059"/>
              <a:gd name="connsiteY20" fmla="*/ 3567113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43175 w 4091059"/>
              <a:gd name="connsiteY21" fmla="*/ 3471863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66988 w 4091059"/>
              <a:gd name="connsiteY22" fmla="*/ 343138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497932 w 4091059"/>
              <a:gd name="connsiteY22" fmla="*/ 3500438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16981 w 4091059"/>
              <a:gd name="connsiteY21" fmla="*/ 3571875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76500 w 4091059"/>
              <a:gd name="connsiteY20" fmla="*/ 3750469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4594 w 4091059"/>
              <a:gd name="connsiteY20" fmla="*/ 3767138 h 5505450"/>
              <a:gd name="connsiteX21" fmla="*/ 2526506 w 4091059"/>
              <a:gd name="connsiteY21" fmla="*/ 3557587 h 5505450"/>
              <a:gd name="connsiteX22" fmla="*/ 2509838 w 4091059"/>
              <a:gd name="connsiteY22" fmla="*/ 3467101 h 5505450"/>
              <a:gd name="connsiteX23" fmla="*/ 2469355 w 4091059"/>
              <a:gd name="connsiteY23" fmla="*/ 3431382 h 5505450"/>
              <a:gd name="connsiteX24" fmla="*/ 2466975 w 4091059"/>
              <a:gd name="connsiteY24" fmla="*/ 3288506 h 5505450"/>
              <a:gd name="connsiteX25" fmla="*/ 2500313 w 4091059"/>
              <a:gd name="connsiteY25" fmla="*/ 3259930 h 5505450"/>
              <a:gd name="connsiteX26" fmla="*/ 2550319 w 4091059"/>
              <a:gd name="connsiteY26" fmla="*/ 3255169 h 5505450"/>
              <a:gd name="connsiteX27" fmla="*/ 2576513 w 4091059"/>
              <a:gd name="connsiteY27" fmla="*/ 3390900 h 5505450"/>
              <a:gd name="connsiteX28" fmla="*/ 2624138 w 4091059"/>
              <a:gd name="connsiteY28" fmla="*/ 3421856 h 5505450"/>
              <a:gd name="connsiteX29" fmla="*/ 2576513 w 4091059"/>
              <a:gd name="connsiteY29" fmla="*/ 3224212 h 5505450"/>
              <a:gd name="connsiteX30" fmla="*/ 2686050 w 4091059"/>
              <a:gd name="connsiteY30" fmla="*/ 3019425 h 5505450"/>
              <a:gd name="connsiteX31" fmla="*/ 2686050 w 4091059"/>
              <a:gd name="connsiteY31" fmla="*/ 2695575 h 5505450"/>
              <a:gd name="connsiteX32" fmla="*/ 2747963 w 4091059"/>
              <a:gd name="connsiteY32" fmla="*/ 2993232 h 5505450"/>
              <a:gd name="connsiteX33" fmla="*/ 3002756 w 4091059"/>
              <a:gd name="connsiteY33" fmla="*/ 2724150 h 5505450"/>
              <a:gd name="connsiteX34" fmla="*/ 3171825 w 4091059"/>
              <a:gd name="connsiteY34" fmla="*/ 2466975 h 5505450"/>
              <a:gd name="connsiteX35" fmla="*/ 3950494 w 4091059"/>
              <a:gd name="connsiteY35" fmla="*/ 2616994 h 5505450"/>
              <a:gd name="connsiteX36" fmla="*/ 4090988 w 4091059"/>
              <a:gd name="connsiteY36" fmla="*/ 2007394 h 5505450"/>
              <a:gd name="connsiteX37" fmla="*/ 3950494 w 4091059"/>
              <a:gd name="connsiteY37" fmla="*/ 1485900 h 5505450"/>
              <a:gd name="connsiteX38" fmla="*/ 3243262 w 4091059"/>
              <a:gd name="connsiteY38" fmla="*/ 1626395 h 5505450"/>
              <a:gd name="connsiteX39" fmla="*/ 3221831 w 4091059"/>
              <a:gd name="connsiteY39" fmla="*/ 1552575 h 5505450"/>
              <a:gd name="connsiteX40" fmla="*/ 3636169 w 4091059"/>
              <a:gd name="connsiteY40" fmla="*/ 1466850 h 5505450"/>
              <a:gd name="connsiteX41" fmla="*/ 3248025 w 4091059"/>
              <a:gd name="connsiteY41" fmla="*/ 1466850 h 5505450"/>
              <a:gd name="connsiteX42" fmla="*/ 3295650 w 4091059"/>
              <a:gd name="connsiteY42" fmla="*/ 1321593 h 5505450"/>
              <a:gd name="connsiteX43" fmla="*/ 3529013 w 4091059"/>
              <a:gd name="connsiteY43" fmla="*/ 1235869 h 5505450"/>
              <a:gd name="connsiteX44" fmla="*/ 3857625 w 4091059"/>
              <a:gd name="connsiteY44" fmla="*/ 1104900 h 5505450"/>
              <a:gd name="connsiteX45" fmla="*/ 3281363 w 4091059"/>
              <a:gd name="connsiteY45" fmla="*/ 1235869 h 5505450"/>
              <a:gd name="connsiteX46" fmla="*/ 3181350 w 4091059"/>
              <a:gd name="connsiteY46" fmla="*/ 1178719 h 5505450"/>
              <a:gd name="connsiteX47" fmla="*/ 3262313 w 4091059"/>
              <a:gd name="connsiteY47" fmla="*/ 1023938 h 5505450"/>
              <a:gd name="connsiteX48" fmla="*/ 3590925 w 4091059"/>
              <a:gd name="connsiteY48" fmla="*/ 971550 h 5505450"/>
              <a:gd name="connsiteX49" fmla="*/ 3171825 w 4091059"/>
              <a:gd name="connsiteY49" fmla="*/ 952500 h 5505450"/>
              <a:gd name="connsiteX50" fmla="*/ 3157538 w 4091059"/>
              <a:gd name="connsiteY50" fmla="*/ 816769 h 5505450"/>
              <a:gd name="connsiteX51" fmla="*/ 3228975 w 4091059"/>
              <a:gd name="connsiteY51" fmla="*/ 647700 h 5505450"/>
              <a:gd name="connsiteX52" fmla="*/ 3059906 w 4091059"/>
              <a:gd name="connsiteY52" fmla="*/ 933450 h 5505450"/>
              <a:gd name="connsiteX53" fmla="*/ 2926557 w 4091059"/>
              <a:gd name="connsiteY53" fmla="*/ 947738 h 5505450"/>
              <a:gd name="connsiteX54" fmla="*/ 2978944 w 4091059"/>
              <a:gd name="connsiteY54" fmla="*/ 735806 h 5505450"/>
              <a:gd name="connsiteX55" fmla="*/ 2883694 w 4091059"/>
              <a:gd name="connsiteY55" fmla="*/ 950119 h 5505450"/>
              <a:gd name="connsiteX56" fmla="*/ 2836069 w 4091059"/>
              <a:gd name="connsiteY56" fmla="*/ 954881 h 5505450"/>
              <a:gd name="connsiteX57" fmla="*/ 2836068 w 4091059"/>
              <a:gd name="connsiteY57" fmla="*/ 881062 h 5505450"/>
              <a:gd name="connsiteX58" fmla="*/ 2731293 w 4091059"/>
              <a:gd name="connsiteY58" fmla="*/ 871537 h 5505450"/>
              <a:gd name="connsiteX59" fmla="*/ 2743200 w 4091059"/>
              <a:gd name="connsiteY59" fmla="*/ 669131 h 5505450"/>
              <a:gd name="connsiteX60" fmla="*/ 2664619 w 4091059"/>
              <a:gd name="connsiteY60" fmla="*/ 864394 h 5505450"/>
              <a:gd name="connsiteX61" fmla="*/ 2533650 w 4091059"/>
              <a:gd name="connsiteY61" fmla="*/ 914400 h 5505450"/>
              <a:gd name="connsiteX62" fmla="*/ 2486025 w 4091059"/>
              <a:gd name="connsiteY62" fmla="*/ 847725 h 5505450"/>
              <a:gd name="connsiteX63" fmla="*/ 2470150 w 4091059"/>
              <a:gd name="connsiteY63" fmla="*/ 739775 h 5505450"/>
              <a:gd name="connsiteX64" fmla="*/ 2543175 w 4091059"/>
              <a:gd name="connsiteY64" fmla="*/ 533400 h 5505450"/>
              <a:gd name="connsiteX65" fmla="*/ 2524125 w 4091059"/>
              <a:gd name="connsiteY65" fmla="*/ 358775 h 5505450"/>
              <a:gd name="connsiteX66" fmla="*/ 2619375 w 4091059"/>
              <a:gd name="connsiteY66" fmla="*/ 146050 h 5505450"/>
              <a:gd name="connsiteX67" fmla="*/ 2012950 w 4091059"/>
              <a:gd name="connsiteY67" fmla="*/ 0 h 5505450"/>
              <a:gd name="connsiteX68" fmla="*/ 1476375 w 4091059"/>
              <a:gd name="connsiteY68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9356 w 4091059"/>
              <a:gd name="connsiteY20" fmla="*/ 4117181 h 5505450"/>
              <a:gd name="connsiteX21" fmla="*/ 2464594 w 4091059"/>
              <a:gd name="connsiteY21" fmla="*/ 3767138 h 5505450"/>
              <a:gd name="connsiteX22" fmla="*/ 2526506 w 4091059"/>
              <a:gd name="connsiteY22" fmla="*/ 3557587 h 5505450"/>
              <a:gd name="connsiteX23" fmla="*/ 2509838 w 4091059"/>
              <a:gd name="connsiteY23" fmla="*/ 3467101 h 5505450"/>
              <a:gd name="connsiteX24" fmla="*/ 2469355 w 4091059"/>
              <a:gd name="connsiteY24" fmla="*/ 3431382 h 5505450"/>
              <a:gd name="connsiteX25" fmla="*/ 2466975 w 4091059"/>
              <a:gd name="connsiteY25" fmla="*/ 3288506 h 5505450"/>
              <a:gd name="connsiteX26" fmla="*/ 2500313 w 4091059"/>
              <a:gd name="connsiteY26" fmla="*/ 3259930 h 5505450"/>
              <a:gd name="connsiteX27" fmla="*/ 2550319 w 4091059"/>
              <a:gd name="connsiteY27" fmla="*/ 3255169 h 5505450"/>
              <a:gd name="connsiteX28" fmla="*/ 2576513 w 4091059"/>
              <a:gd name="connsiteY28" fmla="*/ 3390900 h 5505450"/>
              <a:gd name="connsiteX29" fmla="*/ 2624138 w 4091059"/>
              <a:gd name="connsiteY29" fmla="*/ 3421856 h 5505450"/>
              <a:gd name="connsiteX30" fmla="*/ 2576513 w 4091059"/>
              <a:gd name="connsiteY30" fmla="*/ 3224212 h 5505450"/>
              <a:gd name="connsiteX31" fmla="*/ 2686050 w 4091059"/>
              <a:gd name="connsiteY31" fmla="*/ 3019425 h 5505450"/>
              <a:gd name="connsiteX32" fmla="*/ 2686050 w 4091059"/>
              <a:gd name="connsiteY32" fmla="*/ 2695575 h 5505450"/>
              <a:gd name="connsiteX33" fmla="*/ 2747963 w 4091059"/>
              <a:gd name="connsiteY33" fmla="*/ 2993232 h 5505450"/>
              <a:gd name="connsiteX34" fmla="*/ 3002756 w 4091059"/>
              <a:gd name="connsiteY34" fmla="*/ 2724150 h 5505450"/>
              <a:gd name="connsiteX35" fmla="*/ 3171825 w 4091059"/>
              <a:gd name="connsiteY35" fmla="*/ 2466975 h 5505450"/>
              <a:gd name="connsiteX36" fmla="*/ 3950494 w 4091059"/>
              <a:gd name="connsiteY36" fmla="*/ 2616994 h 5505450"/>
              <a:gd name="connsiteX37" fmla="*/ 4090988 w 4091059"/>
              <a:gd name="connsiteY37" fmla="*/ 2007394 h 5505450"/>
              <a:gd name="connsiteX38" fmla="*/ 3950494 w 4091059"/>
              <a:gd name="connsiteY38" fmla="*/ 1485900 h 5505450"/>
              <a:gd name="connsiteX39" fmla="*/ 3243262 w 4091059"/>
              <a:gd name="connsiteY39" fmla="*/ 1626395 h 5505450"/>
              <a:gd name="connsiteX40" fmla="*/ 3221831 w 4091059"/>
              <a:gd name="connsiteY40" fmla="*/ 1552575 h 5505450"/>
              <a:gd name="connsiteX41" fmla="*/ 3636169 w 4091059"/>
              <a:gd name="connsiteY41" fmla="*/ 1466850 h 5505450"/>
              <a:gd name="connsiteX42" fmla="*/ 3248025 w 4091059"/>
              <a:gd name="connsiteY42" fmla="*/ 1466850 h 5505450"/>
              <a:gd name="connsiteX43" fmla="*/ 3295650 w 4091059"/>
              <a:gd name="connsiteY43" fmla="*/ 1321593 h 5505450"/>
              <a:gd name="connsiteX44" fmla="*/ 3529013 w 4091059"/>
              <a:gd name="connsiteY44" fmla="*/ 1235869 h 5505450"/>
              <a:gd name="connsiteX45" fmla="*/ 3857625 w 4091059"/>
              <a:gd name="connsiteY45" fmla="*/ 1104900 h 5505450"/>
              <a:gd name="connsiteX46" fmla="*/ 3281363 w 4091059"/>
              <a:gd name="connsiteY46" fmla="*/ 1235869 h 5505450"/>
              <a:gd name="connsiteX47" fmla="*/ 3181350 w 4091059"/>
              <a:gd name="connsiteY47" fmla="*/ 1178719 h 5505450"/>
              <a:gd name="connsiteX48" fmla="*/ 3262313 w 4091059"/>
              <a:gd name="connsiteY48" fmla="*/ 1023938 h 5505450"/>
              <a:gd name="connsiteX49" fmla="*/ 3590925 w 4091059"/>
              <a:gd name="connsiteY49" fmla="*/ 971550 h 5505450"/>
              <a:gd name="connsiteX50" fmla="*/ 3171825 w 4091059"/>
              <a:gd name="connsiteY50" fmla="*/ 952500 h 5505450"/>
              <a:gd name="connsiteX51" fmla="*/ 3157538 w 4091059"/>
              <a:gd name="connsiteY51" fmla="*/ 816769 h 5505450"/>
              <a:gd name="connsiteX52" fmla="*/ 3228975 w 4091059"/>
              <a:gd name="connsiteY52" fmla="*/ 647700 h 5505450"/>
              <a:gd name="connsiteX53" fmla="*/ 3059906 w 4091059"/>
              <a:gd name="connsiteY53" fmla="*/ 933450 h 5505450"/>
              <a:gd name="connsiteX54" fmla="*/ 2926557 w 4091059"/>
              <a:gd name="connsiteY54" fmla="*/ 947738 h 5505450"/>
              <a:gd name="connsiteX55" fmla="*/ 2978944 w 4091059"/>
              <a:gd name="connsiteY55" fmla="*/ 735806 h 5505450"/>
              <a:gd name="connsiteX56" fmla="*/ 2883694 w 4091059"/>
              <a:gd name="connsiteY56" fmla="*/ 950119 h 5505450"/>
              <a:gd name="connsiteX57" fmla="*/ 2836069 w 4091059"/>
              <a:gd name="connsiteY57" fmla="*/ 954881 h 5505450"/>
              <a:gd name="connsiteX58" fmla="*/ 2836068 w 4091059"/>
              <a:gd name="connsiteY58" fmla="*/ 881062 h 5505450"/>
              <a:gd name="connsiteX59" fmla="*/ 2731293 w 4091059"/>
              <a:gd name="connsiteY59" fmla="*/ 871537 h 5505450"/>
              <a:gd name="connsiteX60" fmla="*/ 2743200 w 4091059"/>
              <a:gd name="connsiteY60" fmla="*/ 669131 h 5505450"/>
              <a:gd name="connsiteX61" fmla="*/ 2664619 w 4091059"/>
              <a:gd name="connsiteY61" fmla="*/ 864394 h 5505450"/>
              <a:gd name="connsiteX62" fmla="*/ 2533650 w 4091059"/>
              <a:gd name="connsiteY62" fmla="*/ 914400 h 5505450"/>
              <a:gd name="connsiteX63" fmla="*/ 2486025 w 4091059"/>
              <a:gd name="connsiteY63" fmla="*/ 847725 h 5505450"/>
              <a:gd name="connsiteX64" fmla="*/ 2470150 w 4091059"/>
              <a:gd name="connsiteY64" fmla="*/ 739775 h 5505450"/>
              <a:gd name="connsiteX65" fmla="*/ 2543175 w 4091059"/>
              <a:gd name="connsiteY65" fmla="*/ 533400 h 5505450"/>
              <a:gd name="connsiteX66" fmla="*/ 2524125 w 4091059"/>
              <a:gd name="connsiteY66" fmla="*/ 358775 h 5505450"/>
              <a:gd name="connsiteX67" fmla="*/ 2619375 w 4091059"/>
              <a:gd name="connsiteY67" fmla="*/ 146050 h 5505450"/>
              <a:gd name="connsiteX68" fmla="*/ 2012950 w 4091059"/>
              <a:gd name="connsiteY68" fmla="*/ 0 h 5505450"/>
              <a:gd name="connsiteX69" fmla="*/ 1476375 w 4091059"/>
              <a:gd name="connsiteY69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47925 w 4091059"/>
              <a:gd name="connsiteY19" fmla="*/ 4962525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486025 w 4091059"/>
              <a:gd name="connsiteY19" fmla="*/ 4998244 h 5505450"/>
              <a:gd name="connsiteX20" fmla="*/ 2462213 w 4091059"/>
              <a:gd name="connsiteY20" fmla="*/ 4738688 h 5505450"/>
              <a:gd name="connsiteX21" fmla="*/ 2469356 w 4091059"/>
              <a:gd name="connsiteY21" fmla="*/ 4117181 h 5505450"/>
              <a:gd name="connsiteX22" fmla="*/ 2464594 w 4091059"/>
              <a:gd name="connsiteY22" fmla="*/ 3767138 h 5505450"/>
              <a:gd name="connsiteX23" fmla="*/ 2526506 w 4091059"/>
              <a:gd name="connsiteY23" fmla="*/ 3557587 h 5505450"/>
              <a:gd name="connsiteX24" fmla="*/ 2509838 w 4091059"/>
              <a:gd name="connsiteY24" fmla="*/ 3467101 h 5505450"/>
              <a:gd name="connsiteX25" fmla="*/ 2469355 w 4091059"/>
              <a:gd name="connsiteY25" fmla="*/ 3431382 h 5505450"/>
              <a:gd name="connsiteX26" fmla="*/ 2466975 w 4091059"/>
              <a:gd name="connsiteY26" fmla="*/ 3288506 h 5505450"/>
              <a:gd name="connsiteX27" fmla="*/ 2500313 w 4091059"/>
              <a:gd name="connsiteY27" fmla="*/ 3259930 h 5505450"/>
              <a:gd name="connsiteX28" fmla="*/ 2550319 w 4091059"/>
              <a:gd name="connsiteY28" fmla="*/ 3255169 h 5505450"/>
              <a:gd name="connsiteX29" fmla="*/ 2576513 w 4091059"/>
              <a:gd name="connsiteY29" fmla="*/ 3390900 h 5505450"/>
              <a:gd name="connsiteX30" fmla="*/ 2624138 w 4091059"/>
              <a:gd name="connsiteY30" fmla="*/ 3421856 h 5505450"/>
              <a:gd name="connsiteX31" fmla="*/ 2576513 w 4091059"/>
              <a:gd name="connsiteY31" fmla="*/ 3224212 h 5505450"/>
              <a:gd name="connsiteX32" fmla="*/ 2686050 w 4091059"/>
              <a:gd name="connsiteY32" fmla="*/ 3019425 h 5505450"/>
              <a:gd name="connsiteX33" fmla="*/ 2686050 w 4091059"/>
              <a:gd name="connsiteY33" fmla="*/ 2695575 h 5505450"/>
              <a:gd name="connsiteX34" fmla="*/ 2747963 w 4091059"/>
              <a:gd name="connsiteY34" fmla="*/ 2993232 h 5505450"/>
              <a:gd name="connsiteX35" fmla="*/ 3002756 w 4091059"/>
              <a:gd name="connsiteY35" fmla="*/ 2724150 h 5505450"/>
              <a:gd name="connsiteX36" fmla="*/ 3171825 w 4091059"/>
              <a:gd name="connsiteY36" fmla="*/ 2466975 h 5505450"/>
              <a:gd name="connsiteX37" fmla="*/ 3950494 w 4091059"/>
              <a:gd name="connsiteY37" fmla="*/ 2616994 h 5505450"/>
              <a:gd name="connsiteX38" fmla="*/ 4090988 w 4091059"/>
              <a:gd name="connsiteY38" fmla="*/ 2007394 h 5505450"/>
              <a:gd name="connsiteX39" fmla="*/ 3950494 w 4091059"/>
              <a:gd name="connsiteY39" fmla="*/ 1485900 h 5505450"/>
              <a:gd name="connsiteX40" fmla="*/ 3243262 w 4091059"/>
              <a:gd name="connsiteY40" fmla="*/ 1626395 h 5505450"/>
              <a:gd name="connsiteX41" fmla="*/ 3221831 w 4091059"/>
              <a:gd name="connsiteY41" fmla="*/ 1552575 h 5505450"/>
              <a:gd name="connsiteX42" fmla="*/ 3636169 w 4091059"/>
              <a:gd name="connsiteY42" fmla="*/ 1466850 h 5505450"/>
              <a:gd name="connsiteX43" fmla="*/ 3248025 w 4091059"/>
              <a:gd name="connsiteY43" fmla="*/ 1466850 h 5505450"/>
              <a:gd name="connsiteX44" fmla="*/ 3295650 w 4091059"/>
              <a:gd name="connsiteY44" fmla="*/ 1321593 h 5505450"/>
              <a:gd name="connsiteX45" fmla="*/ 3529013 w 4091059"/>
              <a:gd name="connsiteY45" fmla="*/ 1235869 h 5505450"/>
              <a:gd name="connsiteX46" fmla="*/ 3857625 w 4091059"/>
              <a:gd name="connsiteY46" fmla="*/ 1104900 h 5505450"/>
              <a:gd name="connsiteX47" fmla="*/ 3281363 w 4091059"/>
              <a:gd name="connsiteY47" fmla="*/ 1235869 h 5505450"/>
              <a:gd name="connsiteX48" fmla="*/ 3181350 w 4091059"/>
              <a:gd name="connsiteY48" fmla="*/ 1178719 h 5505450"/>
              <a:gd name="connsiteX49" fmla="*/ 3262313 w 4091059"/>
              <a:gd name="connsiteY49" fmla="*/ 1023938 h 5505450"/>
              <a:gd name="connsiteX50" fmla="*/ 3590925 w 4091059"/>
              <a:gd name="connsiteY50" fmla="*/ 971550 h 5505450"/>
              <a:gd name="connsiteX51" fmla="*/ 3171825 w 4091059"/>
              <a:gd name="connsiteY51" fmla="*/ 952500 h 5505450"/>
              <a:gd name="connsiteX52" fmla="*/ 3157538 w 4091059"/>
              <a:gd name="connsiteY52" fmla="*/ 816769 h 5505450"/>
              <a:gd name="connsiteX53" fmla="*/ 3228975 w 4091059"/>
              <a:gd name="connsiteY53" fmla="*/ 647700 h 5505450"/>
              <a:gd name="connsiteX54" fmla="*/ 3059906 w 4091059"/>
              <a:gd name="connsiteY54" fmla="*/ 933450 h 5505450"/>
              <a:gd name="connsiteX55" fmla="*/ 2926557 w 4091059"/>
              <a:gd name="connsiteY55" fmla="*/ 947738 h 5505450"/>
              <a:gd name="connsiteX56" fmla="*/ 2978944 w 4091059"/>
              <a:gd name="connsiteY56" fmla="*/ 735806 h 5505450"/>
              <a:gd name="connsiteX57" fmla="*/ 2883694 w 4091059"/>
              <a:gd name="connsiteY57" fmla="*/ 950119 h 5505450"/>
              <a:gd name="connsiteX58" fmla="*/ 2836069 w 4091059"/>
              <a:gd name="connsiteY58" fmla="*/ 954881 h 5505450"/>
              <a:gd name="connsiteX59" fmla="*/ 2836068 w 4091059"/>
              <a:gd name="connsiteY59" fmla="*/ 881062 h 5505450"/>
              <a:gd name="connsiteX60" fmla="*/ 2731293 w 4091059"/>
              <a:gd name="connsiteY60" fmla="*/ 871537 h 5505450"/>
              <a:gd name="connsiteX61" fmla="*/ 2743200 w 4091059"/>
              <a:gd name="connsiteY61" fmla="*/ 669131 h 5505450"/>
              <a:gd name="connsiteX62" fmla="*/ 2664619 w 4091059"/>
              <a:gd name="connsiteY62" fmla="*/ 864394 h 5505450"/>
              <a:gd name="connsiteX63" fmla="*/ 2533650 w 4091059"/>
              <a:gd name="connsiteY63" fmla="*/ 914400 h 5505450"/>
              <a:gd name="connsiteX64" fmla="*/ 2486025 w 4091059"/>
              <a:gd name="connsiteY64" fmla="*/ 847725 h 5505450"/>
              <a:gd name="connsiteX65" fmla="*/ 2470150 w 4091059"/>
              <a:gd name="connsiteY65" fmla="*/ 739775 h 5505450"/>
              <a:gd name="connsiteX66" fmla="*/ 2543175 w 4091059"/>
              <a:gd name="connsiteY66" fmla="*/ 533400 h 5505450"/>
              <a:gd name="connsiteX67" fmla="*/ 2524125 w 4091059"/>
              <a:gd name="connsiteY67" fmla="*/ 358775 h 5505450"/>
              <a:gd name="connsiteX68" fmla="*/ 2619375 w 4091059"/>
              <a:gd name="connsiteY68" fmla="*/ 146050 h 5505450"/>
              <a:gd name="connsiteX69" fmla="*/ 2012950 w 4091059"/>
              <a:gd name="connsiteY69" fmla="*/ 0 h 5505450"/>
              <a:gd name="connsiteX70" fmla="*/ 1476375 w 4091059"/>
              <a:gd name="connsiteY70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86025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05450"/>
              <a:gd name="connsiteX1" fmla="*/ 1609725 w 4091059"/>
              <a:gd name="connsiteY1" fmla="*/ 546100 h 5505450"/>
              <a:gd name="connsiteX2" fmla="*/ 1631950 w 4091059"/>
              <a:gd name="connsiteY2" fmla="*/ 974725 h 5505450"/>
              <a:gd name="connsiteX3" fmla="*/ 1352550 w 4091059"/>
              <a:gd name="connsiteY3" fmla="*/ 1143000 h 5505450"/>
              <a:gd name="connsiteX4" fmla="*/ 1133475 w 4091059"/>
              <a:gd name="connsiteY4" fmla="*/ 1314450 h 5505450"/>
              <a:gd name="connsiteX5" fmla="*/ 962025 w 4091059"/>
              <a:gd name="connsiteY5" fmla="*/ 1647825 h 5505450"/>
              <a:gd name="connsiteX6" fmla="*/ 752475 w 4091059"/>
              <a:gd name="connsiteY6" fmla="*/ 1638300 h 5505450"/>
              <a:gd name="connsiteX7" fmla="*/ 314325 w 4091059"/>
              <a:gd name="connsiteY7" fmla="*/ 1562100 h 5505450"/>
              <a:gd name="connsiteX8" fmla="*/ 123825 w 4091059"/>
              <a:gd name="connsiteY8" fmla="*/ 1485900 h 5505450"/>
              <a:gd name="connsiteX9" fmla="*/ 38100 w 4091059"/>
              <a:gd name="connsiteY9" fmla="*/ 1762125 h 5505450"/>
              <a:gd name="connsiteX10" fmla="*/ 0 w 4091059"/>
              <a:gd name="connsiteY10" fmla="*/ 2085975 h 5505450"/>
              <a:gd name="connsiteX11" fmla="*/ 38100 w 4091059"/>
              <a:gd name="connsiteY11" fmla="*/ 2362200 h 5505450"/>
              <a:gd name="connsiteX12" fmla="*/ 133350 w 4091059"/>
              <a:gd name="connsiteY12" fmla="*/ 2628900 h 5505450"/>
              <a:gd name="connsiteX13" fmla="*/ 971550 w 4091059"/>
              <a:gd name="connsiteY13" fmla="*/ 2457450 h 5505450"/>
              <a:gd name="connsiteX14" fmla="*/ 1133475 w 4091059"/>
              <a:gd name="connsiteY14" fmla="*/ 2790825 h 5505450"/>
              <a:gd name="connsiteX15" fmla="*/ 1638300 w 4091059"/>
              <a:gd name="connsiteY15" fmla="*/ 3171825 h 5505450"/>
              <a:gd name="connsiteX16" fmla="*/ 1600200 w 4091059"/>
              <a:gd name="connsiteY16" fmla="*/ 5029200 h 5505450"/>
              <a:gd name="connsiteX17" fmla="*/ 1476375 w 4091059"/>
              <a:gd name="connsiteY17" fmla="*/ 5505450 h 5505450"/>
              <a:gd name="connsiteX18" fmla="*/ 2609850 w 4091059"/>
              <a:gd name="connsiteY18" fmla="*/ 5457825 h 5505450"/>
              <a:gd name="connsiteX19" fmla="*/ 2505075 w 4091059"/>
              <a:gd name="connsiteY19" fmla="*/ 5114925 h 5505450"/>
              <a:gd name="connsiteX20" fmla="*/ 2478881 w 4091059"/>
              <a:gd name="connsiteY20" fmla="*/ 4998244 h 5505450"/>
              <a:gd name="connsiteX21" fmla="*/ 2462213 w 4091059"/>
              <a:gd name="connsiteY21" fmla="*/ 4738688 h 5505450"/>
              <a:gd name="connsiteX22" fmla="*/ 2469356 w 4091059"/>
              <a:gd name="connsiteY22" fmla="*/ 4117181 h 5505450"/>
              <a:gd name="connsiteX23" fmla="*/ 2464594 w 4091059"/>
              <a:gd name="connsiteY23" fmla="*/ 3767138 h 5505450"/>
              <a:gd name="connsiteX24" fmla="*/ 2526506 w 4091059"/>
              <a:gd name="connsiteY24" fmla="*/ 3557587 h 5505450"/>
              <a:gd name="connsiteX25" fmla="*/ 2509838 w 4091059"/>
              <a:gd name="connsiteY25" fmla="*/ 3467101 h 5505450"/>
              <a:gd name="connsiteX26" fmla="*/ 2469355 w 4091059"/>
              <a:gd name="connsiteY26" fmla="*/ 3431382 h 5505450"/>
              <a:gd name="connsiteX27" fmla="*/ 2466975 w 4091059"/>
              <a:gd name="connsiteY27" fmla="*/ 3288506 h 5505450"/>
              <a:gd name="connsiteX28" fmla="*/ 2500313 w 4091059"/>
              <a:gd name="connsiteY28" fmla="*/ 3259930 h 5505450"/>
              <a:gd name="connsiteX29" fmla="*/ 2550319 w 4091059"/>
              <a:gd name="connsiteY29" fmla="*/ 3255169 h 5505450"/>
              <a:gd name="connsiteX30" fmla="*/ 2576513 w 4091059"/>
              <a:gd name="connsiteY30" fmla="*/ 3390900 h 5505450"/>
              <a:gd name="connsiteX31" fmla="*/ 2624138 w 4091059"/>
              <a:gd name="connsiteY31" fmla="*/ 3421856 h 5505450"/>
              <a:gd name="connsiteX32" fmla="*/ 2576513 w 4091059"/>
              <a:gd name="connsiteY32" fmla="*/ 3224212 h 5505450"/>
              <a:gd name="connsiteX33" fmla="*/ 2686050 w 4091059"/>
              <a:gd name="connsiteY33" fmla="*/ 3019425 h 5505450"/>
              <a:gd name="connsiteX34" fmla="*/ 2686050 w 4091059"/>
              <a:gd name="connsiteY34" fmla="*/ 2695575 h 5505450"/>
              <a:gd name="connsiteX35" fmla="*/ 2747963 w 4091059"/>
              <a:gd name="connsiteY35" fmla="*/ 2993232 h 5505450"/>
              <a:gd name="connsiteX36" fmla="*/ 3002756 w 4091059"/>
              <a:gd name="connsiteY36" fmla="*/ 2724150 h 5505450"/>
              <a:gd name="connsiteX37" fmla="*/ 3171825 w 4091059"/>
              <a:gd name="connsiteY37" fmla="*/ 2466975 h 5505450"/>
              <a:gd name="connsiteX38" fmla="*/ 3950494 w 4091059"/>
              <a:gd name="connsiteY38" fmla="*/ 2616994 h 5505450"/>
              <a:gd name="connsiteX39" fmla="*/ 4090988 w 4091059"/>
              <a:gd name="connsiteY39" fmla="*/ 2007394 h 5505450"/>
              <a:gd name="connsiteX40" fmla="*/ 3950494 w 4091059"/>
              <a:gd name="connsiteY40" fmla="*/ 1485900 h 5505450"/>
              <a:gd name="connsiteX41" fmla="*/ 3243262 w 4091059"/>
              <a:gd name="connsiteY41" fmla="*/ 1626395 h 5505450"/>
              <a:gd name="connsiteX42" fmla="*/ 3221831 w 4091059"/>
              <a:gd name="connsiteY42" fmla="*/ 1552575 h 5505450"/>
              <a:gd name="connsiteX43" fmla="*/ 3636169 w 4091059"/>
              <a:gd name="connsiteY43" fmla="*/ 1466850 h 5505450"/>
              <a:gd name="connsiteX44" fmla="*/ 3248025 w 4091059"/>
              <a:gd name="connsiteY44" fmla="*/ 1466850 h 5505450"/>
              <a:gd name="connsiteX45" fmla="*/ 3295650 w 4091059"/>
              <a:gd name="connsiteY45" fmla="*/ 1321593 h 5505450"/>
              <a:gd name="connsiteX46" fmla="*/ 3529013 w 4091059"/>
              <a:gd name="connsiteY46" fmla="*/ 1235869 h 5505450"/>
              <a:gd name="connsiteX47" fmla="*/ 3857625 w 4091059"/>
              <a:gd name="connsiteY47" fmla="*/ 1104900 h 5505450"/>
              <a:gd name="connsiteX48" fmla="*/ 3281363 w 4091059"/>
              <a:gd name="connsiteY48" fmla="*/ 1235869 h 5505450"/>
              <a:gd name="connsiteX49" fmla="*/ 3181350 w 4091059"/>
              <a:gd name="connsiteY49" fmla="*/ 1178719 h 5505450"/>
              <a:gd name="connsiteX50" fmla="*/ 3262313 w 4091059"/>
              <a:gd name="connsiteY50" fmla="*/ 1023938 h 5505450"/>
              <a:gd name="connsiteX51" fmla="*/ 3590925 w 4091059"/>
              <a:gd name="connsiteY51" fmla="*/ 971550 h 5505450"/>
              <a:gd name="connsiteX52" fmla="*/ 3171825 w 4091059"/>
              <a:gd name="connsiteY52" fmla="*/ 952500 h 5505450"/>
              <a:gd name="connsiteX53" fmla="*/ 3157538 w 4091059"/>
              <a:gd name="connsiteY53" fmla="*/ 816769 h 5505450"/>
              <a:gd name="connsiteX54" fmla="*/ 3228975 w 4091059"/>
              <a:gd name="connsiteY54" fmla="*/ 647700 h 5505450"/>
              <a:gd name="connsiteX55" fmla="*/ 3059906 w 4091059"/>
              <a:gd name="connsiteY55" fmla="*/ 933450 h 5505450"/>
              <a:gd name="connsiteX56" fmla="*/ 2926557 w 4091059"/>
              <a:gd name="connsiteY56" fmla="*/ 947738 h 5505450"/>
              <a:gd name="connsiteX57" fmla="*/ 2978944 w 4091059"/>
              <a:gd name="connsiteY57" fmla="*/ 735806 h 5505450"/>
              <a:gd name="connsiteX58" fmla="*/ 2883694 w 4091059"/>
              <a:gd name="connsiteY58" fmla="*/ 950119 h 5505450"/>
              <a:gd name="connsiteX59" fmla="*/ 2836069 w 4091059"/>
              <a:gd name="connsiteY59" fmla="*/ 954881 h 5505450"/>
              <a:gd name="connsiteX60" fmla="*/ 2836068 w 4091059"/>
              <a:gd name="connsiteY60" fmla="*/ 881062 h 5505450"/>
              <a:gd name="connsiteX61" fmla="*/ 2731293 w 4091059"/>
              <a:gd name="connsiteY61" fmla="*/ 871537 h 5505450"/>
              <a:gd name="connsiteX62" fmla="*/ 2743200 w 4091059"/>
              <a:gd name="connsiteY62" fmla="*/ 669131 h 5505450"/>
              <a:gd name="connsiteX63" fmla="*/ 2664619 w 4091059"/>
              <a:gd name="connsiteY63" fmla="*/ 864394 h 5505450"/>
              <a:gd name="connsiteX64" fmla="*/ 2533650 w 4091059"/>
              <a:gd name="connsiteY64" fmla="*/ 914400 h 5505450"/>
              <a:gd name="connsiteX65" fmla="*/ 2486025 w 4091059"/>
              <a:gd name="connsiteY65" fmla="*/ 847725 h 5505450"/>
              <a:gd name="connsiteX66" fmla="*/ 2470150 w 4091059"/>
              <a:gd name="connsiteY66" fmla="*/ 739775 h 5505450"/>
              <a:gd name="connsiteX67" fmla="*/ 2543175 w 4091059"/>
              <a:gd name="connsiteY67" fmla="*/ 533400 h 5505450"/>
              <a:gd name="connsiteX68" fmla="*/ 2524125 w 4091059"/>
              <a:gd name="connsiteY68" fmla="*/ 358775 h 5505450"/>
              <a:gd name="connsiteX69" fmla="*/ 2619375 w 4091059"/>
              <a:gd name="connsiteY69" fmla="*/ 146050 h 5505450"/>
              <a:gd name="connsiteX70" fmla="*/ 2012950 w 4091059"/>
              <a:gd name="connsiteY70" fmla="*/ 0 h 5505450"/>
              <a:gd name="connsiteX71" fmla="*/ 1476375 w 4091059"/>
              <a:gd name="connsiteY71" fmla="*/ 133350 h 5505450"/>
              <a:gd name="connsiteX0" fmla="*/ 1476375 w 4091059"/>
              <a:gd name="connsiteY0" fmla="*/ 133350 h 5544625"/>
              <a:gd name="connsiteX1" fmla="*/ 1609725 w 4091059"/>
              <a:gd name="connsiteY1" fmla="*/ 546100 h 5544625"/>
              <a:gd name="connsiteX2" fmla="*/ 1631950 w 4091059"/>
              <a:gd name="connsiteY2" fmla="*/ 974725 h 5544625"/>
              <a:gd name="connsiteX3" fmla="*/ 1352550 w 4091059"/>
              <a:gd name="connsiteY3" fmla="*/ 1143000 h 5544625"/>
              <a:gd name="connsiteX4" fmla="*/ 1133475 w 4091059"/>
              <a:gd name="connsiteY4" fmla="*/ 1314450 h 5544625"/>
              <a:gd name="connsiteX5" fmla="*/ 962025 w 4091059"/>
              <a:gd name="connsiteY5" fmla="*/ 1647825 h 5544625"/>
              <a:gd name="connsiteX6" fmla="*/ 752475 w 4091059"/>
              <a:gd name="connsiteY6" fmla="*/ 1638300 h 5544625"/>
              <a:gd name="connsiteX7" fmla="*/ 314325 w 4091059"/>
              <a:gd name="connsiteY7" fmla="*/ 1562100 h 5544625"/>
              <a:gd name="connsiteX8" fmla="*/ 123825 w 4091059"/>
              <a:gd name="connsiteY8" fmla="*/ 1485900 h 5544625"/>
              <a:gd name="connsiteX9" fmla="*/ 38100 w 4091059"/>
              <a:gd name="connsiteY9" fmla="*/ 1762125 h 5544625"/>
              <a:gd name="connsiteX10" fmla="*/ 0 w 4091059"/>
              <a:gd name="connsiteY10" fmla="*/ 2085975 h 5544625"/>
              <a:gd name="connsiteX11" fmla="*/ 38100 w 4091059"/>
              <a:gd name="connsiteY11" fmla="*/ 2362200 h 5544625"/>
              <a:gd name="connsiteX12" fmla="*/ 133350 w 4091059"/>
              <a:gd name="connsiteY12" fmla="*/ 2628900 h 5544625"/>
              <a:gd name="connsiteX13" fmla="*/ 971550 w 4091059"/>
              <a:gd name="connsiteY13" fmla="*/ 2457450 h 5544625"/>
              <a:gd name="connsiteX14" fmla="*/ 1133475 w 4091059"/>
              <a:gd name="connsiteY14" fmla="*/ 2790825 h 5544625"/>
              <a:gd name="connsiteX15" fmla="*/ 1638300 w 4091059"/>
              <a:gd name="connsiteY15" fmla="*/ 3171825 h 5544625"/>
              <a:gd name="connsiteX16" fmla="*/ 1600200 w 4091059"/>
              <a:gd name="connsiteY16" fmla="*/ 5029200 h 5544625"/>
              <a:gd name="connsiteX17" fmla="*/ 1476375 w 4091059"/>
              <a:gd name="connsiteY17" fmla="*/ 5505450 h 5544625"/>
              <a:gd name="connsiteX18" fmla="*/ 2143125 w 4091059"/>
              <a:gd name="connsiteY18" fmla="*/ 5543550 h 5544625"/>
              <a:gd name="connsiteX19" fmla="*/ 2609850 w 4091059"/>
              <a:gd name="connsiteY19" fmla="*/ 5457825 h 5544625"/>
              <a:gd name="connsiteX20" fmla="*/ 2505075 w 4091059"/>
              <a:gd name="connsiteY20" fmla="*/ 5114925 h 5544625"/>
              <a:gd name="connsiteX21" fmla="*/ 2478881 w 4091059"/>
              <a:gd name="connsiteY21" fmla="*/ 4998244 h 5544625"/>
              <a:gd name="connsiteX22" fmla="*/ 2462213 w 4091059"/>
              <a:gd name="connsiteY22" fmla="*/ 4738688 h 5544625"/>
              <a:gd name="connsiteX23" fmla="*/ 2469356 w 4091059"/>
              <a:gd name="connsiteY23" fmla="*/ 4117181 h 5544625"/>
              <a:gd name="connsiteX24" fmla="*/ 2464594 w 4091059"/>
              <a:gd name="connsiteY24" fmla="*/ 3767138 h 5544625"/>
              <a:gd name="connsiteX25" fmla="*/ 2526506 w 4091059"/>
              <a:gd name="connsiteY25" fmla="*/ 3557587 h 5544625"/>
              <a:gd name="connsiteX26" fmla="*/ 2509838 w 4091059"/>
              <a:gd name="connsiteY26" fmla="*/ 3467101 h 5544625"/>
              <a:gd name="connsiteX27" fmla="*/ 2469355 w 4091059"/>
              <a:gd name="connsiteY27" fmla="*/ 3431382 h 5544625"/>
              <a:gd name="connsiteX28" fmla="*/ 2466975 w 4091059"/>
              <a:gd name="connsiteY28" fmla="*/ 3288506 h 5544625"/>
              <a:gd name="connsiteX29" fmla="*/ 2500313 w 4091059"/>
              <a:gd name="connsiteY29" fmla="*/ 3259930 h 5544625"/>
              <a:gd name="connsiteX30" fmla="*/ 2550319 w 4091059"/>
              <a:gd name="connsiteY30" fmla="*/ 3255169 h 5544625"/>
              <a:gd name="connsiteX31" fmla="*/ 2576513 w 4091059"/>
              <a:gd name="connsiteY31" fmla="*/ 3390900 h 5544625"/>
              <a:gd name="connsiteX32" fmla="*/ 2624138 w 4091059"/>
              <a:gd name="connsiteY32" fmla="*/ 3421856 h 5544625"/>
              <a:gd name="connsiteX33" fmla="*/ 2576513 w 4091059"/>
              <a:gd name="connsiteY33" fmla="*/ 3224212 h 5544625"/>
              <a:gd name="connsiteX34" fmla="*/ 2686050 w 4091059"/>
              <a:gd name="connsiteY34" fmla="*/ 3019425 h 5544625"/>
              <a:gd name="connsiteX35" fmla="*/ 2686050 w 4091059"/>
              <a:gd name="connsiteY35" fmla="*/ 2695575 h 5544625"/>
              <a:gd name="connsiteX36" fmla="*/ 2747963 w 4091059"/>
              <a:gd name="connsiteY36" fmla="*/ 2993232 h 5544625"/>
              <a:gd name="connsiteX37" fmla="*/ 3002756 w 4091059"/>
              <a:gd name="connsiteY37" fmla="*/ 2724150 h 5544625"/>
              <a:gd name="connsiteX38" fmla="*/ 3171825 w 4091059"/>
              <a:gd name="connsiteY38" fmla="*/ 2466975 h 5544625"/>
              <a:gd name="connsiteX39" fmla="*/ 3950494 w 4091059"/>
              <a:gd name="connsiteY39" fmla="*/ 2616994 h 5544625"/>
              <a:gd name="connsiteX40" fmla="*/ 4090988 w 4091059"/>
              <a:gd name="connsiteY40" fmla="*/ 2007394 h 5544625"/>
              <a:gd name="connsiteX41" fmla="*/ 3950494 w 4091059"/>
              <a:gd name="connsiteY41" fmla="*/ 1485900 h 5544625"/>
              <a:gd name="connsiteX42" fmla="*/ 3243262 w 4091059"/>
              <a:gd name="connsiteY42" fmla="*/ 1626395 h 5544625"/>
              <a:gd name="connsiteX43" fmla="*/ 3221831 w 4091059"/>
              <a:gd name="connsiteY43" fmla="*/ 1552575 h 5544625"/>
              <a:gd name="connsiteX44" fmla="*/ 3636169 w 4091059"/>
              <a:gd name="connsiteY44" fmla="*/ 1466850 h 5544625"/>
              <a:gd name="connsiteX45" fmla="*/ 3248025 w 4091059"/>
              <a:gd name="connsiteY45" fmla="*/ 1466850 h 5544625"/>
              <a:gd name="connsiteX46" fmla="*/ 3295650 w 4091059"/>
              <a:gd name="connsiteY46" fmla="*/ 1321593 h 5544625"/>
              <a:gd name="connsiteX47" fmla="*/ 3529013 w 4091059"/>
              <a:gd name="connsiteY47" fmla="*/ 1235869 h 5544625"/>
              <a:gd name="connsiteX48" fmla="*/ 3857625 w 4091059"/>
              <a:gd name="connsiteY48" fmla="*/ 1104900 h 5544625"/>
              <a:gd name="connsiteX49" fmla="*/ 3281363 w 4091059"/>
              <a:gd name="connsiteY49" fmla="*/ 1235869 h 5544625"/>
              <a:gd name="connsiteX50" fmla="*/ 3181350 w 4091059"/>
              <a:gd name="connsiteY50" fmla="*/ 1178719 h 5544625"/>
              <a:gd name="connsiteX51" fmla="*/ 3262313 w 4091059"/>
              <a:gd name="connsiteY51" fmla="*/ 1023938 h 5544625"/>
              <a:gd name="connsiteX52" fmla="*/ 3590925 w 4091059"/>
              <a:gd name="connsiteY52" fmla="*/ 971550 h 5544625"/>
              <a:gd name="connsiteX53" fmla="*/ 3171825 w 4091059"/>
              <a:gd name="connsiteY53" fmla="*/ 952500 h 5544625"/>
              <a:gd name="connsiteX54" fmla="*/ 3157538 w 4091059"/>
              <a:gd name="connsiteY54" fmla="*/ 816769 h 5544625"/>
              <a:gd name="connsiteX55" fmla="*/ 3228975 w 4091059"/>
              <a:gd name="connsiteY55" fmla="*/ 647700 h 5544625"/>
              <a:gd name="connsiteX56" fmla="*/ 3059906 w 4091059"/>
              <a:gd name="connsiteY56" fmla="*/ 933450 h 5544625"/>
              <a:gd name="connsiteX57" fmla="*/ 2926557 w 4091059"/>
              <a:gd name="connsiteY57" fmla="*/ 947738 h 5544625"/>
              <a:gd name="connsiteX58" fmla="*/ 2978944 w 4091059"/>
              <a:gd name="connsiteY58" fmla="*/ 735806 h 5544625"/>
              <a:gd name="connsiteX59" fmla="*/ 2883694 w 4091059"/>
              <a:gd name="connsiteY59" fmla="*/ 950119 h 5544625"/>
              <a:gd name="connsiteX60" fmla="*/ 2836069 w 4091059"/>
              <a:gd name="connsiteY60" fmla="*/ 954881 h 5544625"/>
              <a:gd name="connsiteX61" fmla="*/ 2836068 w 4091059"/>
              <a:gd name="connsiteY61" fmla="*/ 881062 h 5544625"/>
              <a:gd name="connsiteX62" fmla="*/ 2731293 w 4091059"/>
              <a:gd name="connsiteY62" fmla="*/ 871537 h 5544625"/>
              <a:gd name="connsiteX63" fmla="*/ 2743200 w 4091059"/>
              <a:gd name="connsiteY63" fmla="*/ 669131 h 5544625"/>
              <a:gd name="connsiteX64" fmla="*/ 2664619 w 4091059"/>
              <a:gd name="connsiteY64" fmla="*/ 864394 h 5544625"/>
              <a:gd name="connsiteX65" fmla="*/ 2533650 w 4091059"/>
              <a:gd name="connsiteY65" fmla="*/ 914400 h 5544625"/>
              <a:gd name="connsiteX66" fmla="*/ 2486025 w 4091059"/>
              <a:gd name="connsiteY66" fmla="*/ 847725 h 5544625"/>
              <a:gd name="connsiteX67" fmla="*/ 2470150 w 4091059"/>
              <a:gd name="connsiteY67" fmla="*/ 739775 h 5544625"/>
              <a:gd name="connsiteX68" fmla="*/ 2543175 w 4091059"/>
              <a:gd name="connsiteY68" fmla="*/ 533400 h 5544625"/>
              <a:gd name="connsiteX69" fmla="*/ 2524125 w 4091059"/>
              <a:gd name="connsiteY69" fmla="*/ 358775 h 5544625"/>
              <a:gd name="connsiteX70" fmla="*/ 2619375 w 4091059"/>
              <a:gd name="connsiteY70" fmla="*/ 146050 h 5544625"/>
              <a:gd name="connsiteX71" fmla="*/ 2012950 w 4091059"/>
              <a:gd name="connsiteY71" fmla="*/ 0 h 5544625"/>
              <a:gd name="connsiteX72" fmla="*/ 1476375 w 4091059"/>
              <a:gd name="connsiteY72" fmla="*/ 133350 h 5544625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610"/>
              <a:gd name="connsiteX1" fmla="*/ 1609725 w 4091059"/>
              <a:gd name="connsiteY1" fmla="*/ 546100 h 5622610"/>
              <a:gd name="connsiteX2" fmla="*/ 1631950 w 4091059"/>
              <a:gd name="connsiteY2" fmla="*/ 974725 h 5622610"/>
              <a:gd name="connsiteX3" fmla="*/ 1352550 w 4091059"/>
              <a:gd name="connsiteY3" fmla="*/ 1143000 h 5622610"/>
              <a:gd name="connsiteX4" fmla="*/ 1133475 w 4091059"/>
              <a:gd name="connsiteY4" fmla="*/ 1314450 h 5622610"/>
              <a:gd name="connsiteX5" fmla="*/ 962025 w 4091059"/>
              <a:gd name="connsiteY5" fmla="*/ 1647825 h 5622610"/>
              <a:gd name="connsiteX6" fmla="*/ 752475 w 4091059"/>
              <a:gd name="connsiteY6" fmla="*/ 1638300 h 5622610"/>
              <a:gd name="connsiteX7" fmla="*/ 314325 w 4091059"/>
              <a:gd name="connsiteY7" fmla="*/ 1562100 h 5622610"/>
              <a:gd name="connsiteX8" fmla="*/ 123825 w 4091059"/>
              <a:gd name="connsiteY8" fmla="*/ 1485900 h 5622610"/>
              <a:gd name="connsiteX9" fmla="*/ 38100 w 4091059"/>
              <a:gd name="connsiteY9" fmla="*/ 1762125 h 5622610"/>
              <a:gd name="connsiteX10" fmla="*/ 0 w 4091059"/>
              <a:gd name="connsiteY10" fmla="*/ 2085975 h 5622610"/>
              <a:gd name="connsiteX11" fmla="*/ 38100 w 4091059"/>
              <a:gd name="connsiteY11" fmla="*/ 2362200 h 5622610"/>
              <a:gd name="connsiteX12" fmla="*/ 133350 w 4091059"/>
              <a:gd name="connsiteY12" fmla="*/ 2628900 h 5622610"/>
              <a:gd name="connsiteX13" fmla="*/ 971550 w 4091059"/>
              <a:gd name="connsiteY13" fmla="*/ 2457450 h 5622610"/>
              <a:gd name="connsiteX14" fmla="*/ 1133475 w 4091059"/>
              <a:gd name="connsiteY14" fmla="*/ 2790825 h 5622610"/>
              <a:gd name="connsiteX15" fmla="*/ 1638300 w 4091059"/>
              <a:gd name="connsiteY15" fmla="*/ 3171825 h 5622610"/>
              <a:gd name="connsiteX16" fmla="*/ 1600200 w 4091059"/>
              <a:gd name="connsiteY16" fmla="*/ 5029200 h 5622610"/>
              <a:gd name="connsiteX17" fmla="*/ 1476375 w 4091059"/>
              <a:gd name="connsiteY17" fmla="*/ 5505450 h 5622610"/>
              <a:gd name="connsiteX18" fmla="*/ 2055019 w 4091059"/>
              <a:gd name="connsiteY18" fmla="*/ 5622131 h 5622610"/>
              <a:gd name="connsiteX19" fmla="*/ 2609850 w 4091059"/>
              <a:gd name="connsiteY19" fmla="*/ 5457825 h 5622610"/>
              <a:gd name="connsiteX20" fmla="*/ 2505075 w 4091059"/>
              <a:gd name="connsiteY20" fmla="*/ 5114925 h 5622610"/>
              <a:gd name="connsiteX21" fmla="*/ 2478881 w 4091059"/>
              <a:gd name="connsiteY21" fmla="*/ 4998244 h 5622610"/>
              <a:gd name="connsiteX22" fmla="*/ 2462213 w 4091059"/>
              <a:gd name="connsiteY22" fmla="*/ 4738688 h 5622610"/>
              <a:gd name="connsiteX23" fmla="*/ 2469356 w 4091059"/>
              <a:gd name="connsiteY23" fmla="*/ 4117181 h 5622610"/>
              <a:gd name="connsiteX24" fmla="*/ 2464594 w 4091059"/>
              <a:gd name="connsiteY24" fmla="*/ 3767138 h 5622610"/>
              <a:gd name="connsiteX25" fmla="*/ 2526506 w 4091059"/>
              <a:gd name="connsiteY25" fmla="*/ 3557587 h 5622610"/>
              <a:gd name="connsiteX26" fmla="*/ 2509838 w 4091059"/>
              <a:gd name="connsiteY26" fmla="*/ 3467101 h 5622610"/>
              <a:gd name="connsiteX27" fmla="*/ 2469355 w 4091059"/>
              <a:gd name="connsiteY27" fmla="*/ 3431382 h 5622610"/>
              <a:gd name="connsiteX28" fmla="*/ 2466975 w 4091059"/>
              <a:gd name="connsiteY28" fmla="*/ 3288506 h 5622610"/>
              <a:gd name="connsiteX29" fmla="*/ 2500313 w 4091059"/>
              <a:gd name="connsiteY29" fmla="*/ 3259930 h 5622610"/>
              <a:gd name="connsiteX30" fmla="*/ 2550319 w 4091059"/>
              <a:gd name="connsiteY30" fmla="*/ 3255169 h 5622610"/>
              <a:gd name="connsiteX31" fmla="*/ 2576513 w 4091059"/>
              <a:gd name="connsiteY31" fmla="*/ 3390900 h 5622610"/>
              <a:gd name="connsiteX32" fmla="*/ 2624138 w 4091059"/>
              <a:gd name="connsiteY32" fmla="*/ 3421856 h 5622610"/>
              <a:gd name="connsiteX33" fmla="*/ 2576513 w 4091059"/>
              <a:gd name="connsiteY33" fmla="*/ 3224212 h 5622610"/>
              <a:gd name="connsiteX34" fmla="*/ 2686050 w 4091059"/>
              <a:gd name="connsiteY34" fmla="*/ 3019425 h 5622610"/>
              <a:gd name="connsiteX35" fmla="*/ 2686050 w 4091059"/>
              <a:gd name="connsiteY35" fmla="*/ 2695575 h 5622610"/>
              <a:gd name="connsiteX36" fmla="*/ 2747963 w 4091059"/>
              <a:gd name="connsiteY36" fmla="*/ 2993232 h 5622610"/>
              <a:gd name="connsiteX37" fmla="*/ 3002756 w 4091059"/>
              <a:gd name="connsiteY37" fmla="*/ 2724150 h 5622610"/>
              <a:gd name="connsiteX38" fmla="*/ 3171825 w 4091059"/>
              <a:gd name="connsiteY38" fmla="*/ 2466975 h 5622610"/>
              <a:gd name="connsiteX39" fmla="*/ 3950494 w 4091059"/>
              <a:gd name="connsiteY39" fmla="*/ 2616994 h 5622610"/>
              <a:gd name="connsiteX40" fmla="*/ 4090988 w 4091059"/>
              <a:gd name="connsiteY40" fmla="*/ 2007394 h 5622610"/>
              <a:gd name="connsiteX41" fmla="*/ 3950494 w 4091059"/>
              <a:gd name="connsiteY41" fmla="*/ 1485900 h 5622610"/>
              <a:gd name="connsiteX42" fmla="*/ 3243262 w 4091059"/>
              <a:gd name="connsiteY42" fmla="*/ 1626395 h 5622610"/>
              <a:gd name="connsiteX43" fmla="*/ 3221831 w 4091059"/>
              <a:gd name="connsiteY43" fmla="*/ 1552575 h 5622610"/>
              <a:gd name="connsiteX44" fmla="*/ 3636169 w 4091059"/>
              <a:gd name="connsiteY44" fmla="*/ 1466850 h 5622610"/>
              <a:gd name="connsiteX45" fmla="*/ 3248025 w 4091059"/>
              <a:gd name="connsiteY45" fmla="*/ 1466850 h 5622610"/>
              <a:gd name="connsiteX46" fmla="*/ 3295650 w 4091059"/>
              <a:gd name="connsiteY46" fmla="*/ 1321593 h 5622610"/>
              <a:gd name="connsiteX47" fmla="*/ 3529013 w 4091059"/>
              <a:gd name="connsiteY47" fmla="*/ 1235869 h 5622610"/>
              <a:gd name="connsiteX48" fmla="*/ 3857625 w 4091059"/>
              <a:gd name="connsiteY48" fmla="*/ 1104900 h 5622610"/>
              <a:gd name="connsiteX49" fmla="*/ 3281363 w 4091059"/>
              <a:gd name="connsiteY49" fmla="*/ 1235869 h 5622610"/>
              <a:gd name="connsiteX50" fmla="*/ 3181350 w 4091059"/>
              <a:gd name="connsiteY50" fmla="*/ 1178719 h 5622610"/>
              <a:gd name="connsiteX51" fmla="*/ 3262313 w 4091059"/>
              <a:gd name="connsiteY51" fmla="*/ 1023938 h 5622610"/>
              <a:gd name="connsiteX52" fmla="*/ 3590925 w 4091059"/>
              <a:gd name="connsiteY52" fmla="*/ 971550 h 5622610"/>
              <a:gd name="connsiteX53" fmla="*/ 3171825 w 4091059"/>
              <a:gd name="connsiteY53" fmla="*/ 952500 h 5622610"/>
              <a:gd name="connsiteX54" fmla="*/ 3157538 w 4091059"/>
              <a:gd name="connsiteY54" fmla="*/ 816769 h 5622610"/>
              <a:gd name="connsiteX55" fmla="*/ 3228975 w 4091059"/>
              <a:gd name="connsiteY55" fmla="*/ 647700 h 5622610"/>
              <a:gd name="connsiteX56" fmla="*/ 3059906 w 4091059"/>
              <a:gd name="connsiteY56" fmla="*/ 933450 h 5622610"/>
              <a:gd name="connsiteX57" fmla="*/ 2926557 w 4091059"/>
              <a:gd name="connsiteY57" fmla="*/ 947738 h 5622610"/>
              <a:gd name="connsiteX58" fmla="*/ 2978944 w 4091059"/>
              <a:gd name="connsiteY58" fmla="*/ 735806 h 5622610"/>
              <a:gd name="connsiteX59" fmla="*/ 2883694 w 4091059"/>
              <a:gd name="connsiteY59" fmla="*/ 950119 h 5622610"/>
              <a:gd name="connsiteX60" fmla="*/ 2836069 w 4091059"/>
              <a:gd name="connsiteY60" fmla="*/ 954881 h 5622610"/>
              <a:gd name="connsiteX61" fmla="*/ 2836068 w 4091059"/>
              <a:gd name="connsiteY61" fmla="*/ 881062 h 5622610"/>
              <a:gd name="connsiteX62" fmla="*/ 2731293 w 4091059"/>
              <a:gd name="connsiteY62" fmla="*/ 871537 h 5622610"/>
              <a:gd name="connsiteX63" fmla="*/ 2743200 w 4091059"/>
              <a:gd name="connsiteY63" fmla="*/ 669131 h 5622610"/>
              <a:gd name="connsiteX64" fmla="*/ 2664619 w 4091059"/>
              <a:gd name="connsiteY64" fmla="*/ 864394 h 5622610"/>
              <a:gd name="connsiteX65" fmla="*/ 2533650 w 4091059"/>
              <a:gd name="connsiteY65" fmla="*/ 914400 h 5622610"/>
              <a:gd name="connsiteX66" fmla="*/ 2486025 w 4091059"/>
              <a:gd name="connsiteY66" fmla="*/ 847725 h 5622610"/>
              <a:gd name="connsiteX67" fmla="*/ 2470150 w 4091059"/>
              <a:gd name="connsiteY67" fmla="*/ 739775 h 5622610"/>
              <a:gd name="connsiteX68" fmla="*/ 2543175 w 4091059"/>
              <a:gd name="connsiteY68" fmla="*/ 533400 h 5622610"/>
              <a:gd name="connsiteX69" fmla="*/ 2524125 w 4091059"/>
              <a:gd name="connsiteY69" fmla="*/ 358775 h 5622610"/>
              <a:gd name="connsiteX70" fmla="*/ 2619375 w 4091059"/>
              <a:gd name="connsiteY70" fmla="*/ 146050 h 5622610"/>
              <a:gd name="connsiteX71" fmla="*/ 2012950 w 4091059"/>
              <a:gd name="connsiteY71" fmla="*/ 0 h 5622610"/>
              <a:gd name="connsiteX72" fmla="*/ 1476375 w 4091059"/>
              <a:gd name="connsiteY72" fmla="*/ 133350 h 5622610"/>
              <a:gd name="connsiteX0" fmla="*/ 1476375 w 4091059"/>
              <a:gd name="connsiteY0" fmla="*/ 133350 h 5622541"/>
              <a:gd name="connsiteX1" fmla="*/ 1609725 w 4091059"/>
              <a:gd name="connsiteY1" fmla="*/ 546100 h 5622541"/>
              <a:gd name="connsiteX2" fmla="*/ 1631950 w 4091059"/>
              <a:gd name="connsiteY2" fmla="*/ 974725 h 5622541"/>
              <a:gd name="connsiteX3" fmla="*/ 1352550 w 4091059"/>
              <a:gd name="connsiteY3" fmla="*/ 1143000 h 5622541"/>
              <a:gd name="connsiteX4" fmla="*/ 1133475 w 4091059"/>
              <a:gd name="connsiteY4" fmla="*/ 1314450 h 5622541"/>
              <a:gd name="connsiteX5" fmla="*/ 962025 w 4091059"/>
              <a:gd name="connsiteY5" fmla="*/ 1647825 h 5622541"/>
              <a:gd name="connsiteX6" fmla="*/ 752475 w 4091059"/>
              <a:gd name="connsiteY6" fmla="*/ 1638300 h 5622541"/>
              <a:gd name="connsiteX7" fmla="*/ 314325 w 4091059"/>
              <a:gd name="connsiteY7" fmla="*/ 1562100 h 5622541"/>
              <a:gd name="connsiteX8" fmla="*/ 123825 w 4091059"/>
              <a:gd name="connsiteY8" fmla="*/ 1485900 h 5622541"/>
              <a:gd name="connsiteX9" fmla="*/ 38100 w 4091059"/>
              <a:gd name="connsiteY9" fmla="*/ 1762125 h 5622541"/>
              <a:gd name="connsiteX10" fmla="*/ 0 w 4091059"/>
              <a:gd name="connsiteY10" fmla="*/ 2085975 h 5622541"/>
              <a:gd name="connsiteX11" fmla="*/ 38100 w 4091059"/>
              <a:gd name="connsiteY11" fmla="*/ 2362200 h 5622541"/>
              <a:gd name="connsiteX12" fmla="*/ 133350 w 4091059"/>
              <a:gd name="connsiteY12" fmla="*/ 2628900 h 5622541"/>
              <a:gd name="connsiteX13" fmla="*/ 971550 w 4091059"/>
              <a:gd name="connsiteY13" fmla="*/ 2457450 h 5622541"/>
              <a:gd name="connsiteX14" fmla="*/ 1133475 w 4091059"/>
              <a:gd name="connsiteY14" fmla="*/ 2790825 h 5622541"/>
              <a:gd name="connsiteX15" fmla="*/ 1638300 w 4091059"/>
              <a:gd name="connsiteY15" fmla="*/ 3171825 h 5622541"/>
              <a:gd name="connsiteX16" fmla="*/ 1600200 w 4091059"/>
              <a:gd name="connsiteY16" fmla="*/ 5029200 h 5622541"/>
              <a:gd name="connsiteX17" fmla="*/ 1459707 w 4091059"/>
              <a:gd name="connsiteY17" fmla="*/ 5481637 h 5622541"/>
              <a:gd name="connsiteX18" fmla="*/ 2055019 w 4091059"/>
              <a:gd name="connsiteY18" fmla="*/ 5622131 h 5622541"/>
              <a:gd name="connsiteX19" fmla="*/ 2609850 w 4091059"/>
              <a:gd name="connsiteY19" fmla="*/ 5457825 h 5622541"/>
              <a:gd name="connsiteX20" fmla="*/ 2505075 w 4091059"/>
              <a:gd name="connsiteY20" fmla="*/ 5114925 h 5622541"/>
              <a:gd name="connsiteX21" fmla="*/ 2478881 w 4091059"/>
              <a:gd name="connsiteY21" fmla="*/ 4998244 h 5622541"/>
              <a:gd name="connsiteX22" fmla="*/ 2462213 w 4091059"/>
              <a:gd name="connsiteY22" fmla="*/ 4738688 h 5622541"/>
              <a:gd name="connsiteX23" fmla="*/ 2469356 w 4091059"/>
              <a:gd name="connsiteY23" fmla="*/ 4117181 h 5622541"/>
              <a:gd name="connsiteX24" fmla="*/ 2464594 w 4091059"/>
              <a:gd name="connsiteY24" fmla="*/ 3767138 h 5622541"/>
              <a:gd name="connsiteX25" fmla="*/ 2526506 w 4091059"/>
              <a:gd name="connsiteY25" fmla="*/ 3557587 h 5622541"/>
              <a:gd name="connsiteX26" fmla="*/ 2509838 w 4091059"/>
              <a:gd name="connsiteY26" fmla="*/ 3467101 h 5622541"/>
              <a:gd name="connsiteX27" fmla="*/ 2469355 w 4091059"/>
              <a:gd name="connsiteY27" fmla="*/ 3431382 h 5622541"/>
              <a:gd name="connsiteX28" fmla="*/ 2466975 w 4091059"/>
              <a:gd name="connsiteY28" fmla="*/ 3288506 h 5622541"/>
              <a:gd name="connsiteX29" fmla="*/ 2500313 w 4091059"/>
              <a:gd name="connsiteY29" fmla="*/ 3259930 h 5622541"/>
              <a:gd name="connsiteX30" fmla="*/ 2550319 w 4091059"/>
              <a:gd name="connsiteY30" fmla="*/ 3255169 h 5622541"/>
              <a:gd name="connsiteX31" fmla="*/ 2576513 w 4091059"/>
              <a:gd name="connsiteY31" fmla="*/ 3390900 h 5622541"/>
              <a:gd name="connsiteX32" fmla="*/ 2624138 w 4091059"/>
              <a:gd name="connsiteY32" fmla="*/ 3421856 h 5622541"/>
              <a:gd name="connsiteX33" fmla="*/ 2576513 w 4091059"/>
              <a:gd name="connsiteY33" fmla="*/ 3224212 h 5622541"/>
              <a:gd name="connsiteX34" fmla="*/ 2686050 w 4091059"/>
              <a:gd name="connsiteY34" fmla="*/ 3019425 h 5622541"/>
              <a:gd name="connsiteX35" fmla="*/ 2686050 w 4091059"/>
              <a:gd name="connsiteY35" fmla="*/ 2695575 h 5622541"/>
              <a:gd name="connsiteX36" fmla="*/ 2747963 w 4091059"/>
              <a:gd name="connsiteY36" fmla="*/ 2993232 h 5622541"/>
              <a:gd name="connsiteX37" fmla="*/ 3002756 w 4091059"/>
              <a:gd name="connsiteY37" fmla="*/ 2724150 h 5622541"/>
              <a:gd name="connsiteX38" fmla="*/ 3171825 w 4091059"/>
              <a:gd name="connsiteY38" fmla="*/ 2466975 h 5622541"/>
              <a:gd name="connsiteX39" fmla="*/ 3950494 w 4091059"/>
              <a:gd name="connsiteY39" fmla="*/ 2616994 h 5622541"/>
              <a:gd name="connsiteX40" fmla="*/ 4090988 w 4091059"/>
              <a:gd name="connsiteY40" fmla="*/ 2007394 h 5622541"/>
              <a:gd name="connsiteX41" fmla="*/ 3950494 w 4091059"/>
              <a:gd name="connsiteY41" fmla="*/ 1485900 h 5622541"/>
              <a:gd name="connsiteX42" fmla="*/ 3243262 w 4091059"/>
              <a:gd name="connsiteY42" fmla="*/ 1626395 h 5622541"/>
              <a:gd name="connsiteX43" fmla="*/ 3221831 w 4091059"/>
              <a:gd name="connsiteY43" fmla="*/ 1552575 h 5622541"/>
              <a:gd name="connsiteX44" fmla="*/ 3636169 w 4091059"/>
              <a:gd name="connsiteY44" fmla="*/ 1466850 h 5622541"/>
              <a:gd name="connsiteX45" fmla="*/ 3248025 w 4091059"/>
              <a:gd name="connsiteY45" fmla="*/ 1466850 h 5622541"/>
              <a:gd name="connsiteX46" fmla="*/ 3295650 w 4091059"/>
              <a:gd name="connsiteY46" fmla="*/ 1321593 h 5622541"/>
              <a:gd name="connsiteX47" fmla="*/ 3529013 w 4091059"/>
              <a:gd name="connsiteY47" fmla="*/ 1235869 h 5622541"/>
              <a:gd name="connsiteX48" fmla="*/ 3857625 w 4091059"/>
              <a:gd name="connsiteY48" fmla="*/ 1104900 h 5622541"/>
              <a:gd name="connsiteX49" fmla="*/ 3281363 w 4091059"/>
              <a:gd name="connsiteY49" fmla="*/ 1235869 h 5622541"/>
              <a:gd name="connsiteX50" fmla="*/ 3181350 w 4091059"/>
              <a:gd name="connsiteY50" fmla="*/ 1178719 h 5622541"/>
              <a:gd name="connsiteX51" fmla="*/ 3262313 w 4091059"/>
              <a:gd name="connsiteY51" fmla="*/ 1023938 h 5622541"/>
              <a:gd name="connsiteX52" fmla="*/ 3590925 w 4091059"/>
              <a:gd name="connsiteY52" fmla="*/ 971550 h 5622541"/>
              <a:gd name="connsiteX53" fmla="*/ 3171825 w 4091059"/>
              <a:gd name="connsiteY53" fmla="*/ 952500 h 5622541"/>
              <a:gd name="connsiteX54" fmla="*/ 3157538 w 4091059"/>
              <a:gd name="connsiteY54" fmla="*/ 816769 h 5622541"/>
              <a:gd name="connsiteX55" fmla="*/ 3228975 w 4091059"/>
              <a:gd name="connsiteY55" fmla="*/ 647700 h 5622541"/>
              <a:gd name="connsiteX56" fmla="*/ 3059906 w 4091059"/>
              <a:gd name="connsiteY56" fmla="*/ 933450 h 5622541"/>
              <a:gd name="connsiteX57" fmla="*/ 2926557 w 4091059"/>
              <a:gd name="connsiteY57" fmla="*/ 947738 h 5622541"/>
              <a:gd name="connsiteX58" fmla="*/ 2978944 w 4091059"/>
              <a:gd name="connsiteY58" fmla="*/ 735806 h 5622541"/>
              <a:gd name="connsiteX59" fmla="*/ 2883694 w 4091059"/>
              <a:gd name="connsiteY59" fmla="*/ 950119 h 5622541"/>
              <a:gd name="connsiteX60" fmla="*/ 2836069 w 4091059"/>
              <a:gd name="connsiteY60" fmla="*/ 954881 h 5622541"/>
              <a:gd name="connsiteX61" fmla="*/ 2836068 w 4091059"/>
              <a:gd name="connsiteY61" fmla="*/ 881062 h 5622541"/>
              <a:gd name="connsiteX62" fmla="*/ 2731293 w 4091059"/>
              <a:gd name="connsiteY62" fmla="*/ 871537 h 5622541"/>
              <a:gd name="connsiteX63" fmla="*/ 2743200 w 4091059"/>
              <a:gd name="connsiteY63" fmla="*/ 669131 h 5622541"/>
              <a:gd name="connsiteX64" fmla="*/ 2664619 w 4091059"/>
              <a:gd name="connsiteY64" fmla="*/ 864394 h 5622541"/>
              <a:gd name="connsiteX65" fmla="*/ 2533650 w 4091059"/>
              <a:gd name="connsiteY65" fmla="*/ 914400 h 5622541"/>
              <a:gd name="connsiteX66" fmla="*/ 2486025 w 4091059"/>
              <a:gd name="connsiteY66" fmla="*/ 847725 h 5622541"/>
              <a:gd name="connsiteX67" fmla="*/ 2470150 w 4091059"/>
              <a:gd name="connsiteY67" fmla="*/ 739775 h 5622541"/>
              <a:gd name="connsiteX68" fmla="*/ 2543175 w 4091059"/>
              <a:gd name="connsiteY68" fmla="*/ 533400 h 5622541"/>
              <a:gd name="connsiteX69" fmla="*/ 2524125 w 4091059"/>
              <a:gd name="connsiteY69" fmla="*/ 358775 h 5622541"/>
              <a:gd name="connsiteX70" fmla="*/ 2619375 w 4091059"/>
              <a:gd name="connsiteY70" fmla="*/ 146050 h 5622541"/>
              <a:gd name="connsiteX71" fmla="*/ 2012950 w 4091059"/>
              <a:gd name="connsiteY71" fmla="*/ 0 h 5622541"/>
              <a:gd name="connsiteX72" fmla="*/ 1476375 w 4091059"/>
              <a:gd name="connsiteY72" fmla="*/ 133350 h 5622541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0200 w 4091059"/>
              <a:gd name="connsiteY16" fmla="*/ 5029200 h 5623129"/>
              <a:gd name="connsiteX17" fmla="*/ 1459707 w 4091059"/>
              <a:gd name="connsiteY17" fmla="*/ 5481637 h 5623129"/>
              <a:gd name="connsiteX18" fmla="*/ 2055019 w 4091059"/>
              <a:gd name="connsiteY18" fmla="*/ 5622131 h 5623129"/>
              <a:gd name="connsiteX19" fmla="*/ 2609850 w 4091059"/>
              <a:gd name="connsiteY19" fmla="*/ 5457825 h 5623129"/>
              <a:gd name="connsiteX20" fmla="*/ 2505075 w 4091059"/>
              <a:gd name="connsiteY20" fmla="*/ 5114925 h 5623129"/>
              <a:gd name="connsiteX21" fmla="*/ 2478881 w 4091059"/>
              <a:gd name="connsiteY21" fmla="*/ 4998244 h 5623129"/>
              <a:gd name="connsiteX22" fmla="*/ 2462213 w 4091059"/>
              <a:gd name="connsiteY22" fmla="*/ 4738688 h 5623129"/>
              <a:gd name="connsiteX23" fmla="*/ 2469356 w 4091059"/>
              <a:gd name="connsiteY23" fmla="*/ 4117181 h 5623129"/>
              <a:gd name="connsiteX24" fmla="*/ 2464594 w 4091059"/>
              <a:gd name="connsiteY24" fmla="*/ 3767138 h 5623129"/>
              <a:gd name="connsiteX25" fmla="*/ 2526506 w 4091059"/>
              <a:gd name="connsiteY25" fmla="*/ 3557587 h 5623129"/>
              <a:gd name="connsiteX26" fmla="*/ 2509838 w 4091059"/>
              <a:gd name="connsiteY26" fmla="*/ 3467101 h 5623129"/>
              <a:gd name="connsiteX27" fmla="*/ 2469355 w 4091059"/>
              <a:gd name="connsiteY27" fmla="*/ 3431382 h 5623129"/>
              <a:gd name="connsiteX28" fmla="*/ 2466975 w 4091059"/>
              <a:gd name="connsiteY28" fmla="*/ 3288506 h 5623129"/>
              <a:gd name="connsiteX29" fmla="*/ 2500313 w 4091059"/>
              <a:gd name="connsiteY29" fmla="*/ 3259930 h 5623129"/>
              <a:gd name="connsiteX30" fmla="*/ 2550319 w 4091059"/>
              <a:gd name="connsiteY30" fmla="*/ 3255169 h 5623129"/>
              <a:gd name="connsiteX31" fmla="*/ 2576513 w 4091059"/>
              <a:gd name="connsiteY31" fmla="*/ 3390900 h 5623129"/>
              <a:gd name="connsiteX32" fmla="*/ 2624138 w 4091059"/>
              <a:gd name="connsiteY32" fmla="*/ 3421856 h 5623129"/>
              <a:gd name="connsiteX33" fmla="*/ 2576513 w 4091059"/>
              <a:gd name="connsiteY33" fmla="*/ 3224212 h 5623129"/>
              <a:gd name="connsiteX34" fmla="*/ 2686050 w 4091059"/>
              <a:gd name="connsiteY34" fmla="*/ 3019425 h 5623129"/>
              <a:gd name="connsiteX35" fmla="*/ 2686050 w 4091059"/>
              <a:gd name="connsiteY35" fmla="*/ 2695575 h 5623129"/>
              <a:gd name="connsiteX36" fmla="*/ 2747963 w 4091059"/>
              <a:gd name="connsiteY36" fmla="*/ 2993232 h 5623129"/>
              <a:gd name="connsiteX37" fmla="*/ 3002756 w 4091059"/>
              <a:gd name="connsiteY37" fmla="*/ 2724150 h 5623129"/>
              <a:gd name="connsiteX38" fmla="*/ 3171825 w 4091059"/>
              <a:gd name="connsiteY38" fmla="*/ 2466975 h 5623129"/>
              <a:gd name="connsiteX39" fmla="*/ 3950494 w 4091059"/>
              <a:gd name="connsiteY39" fmla="*/ 2616994 h 5623129"/>
              <a:gd name="connsiteX40" fmla="*/ 4090988 w 4091059"/>
              <a:gd name="connsiteY40" fmla="*/ 2007394 h 5623129"/>
              <a:gd name="connsiteX41" fmla="*/ 3950494 w 4091059"/>
              <a:gd name="connsiteY41" fmla="*/ 1485900 h 5623129"/>
              <a:gd name="connsiteX42" fmla="*/ 3243262 w 4091059"/>
              <a:gd name="connsiteY42" fmla="*/ 1626395 h 5623129"/>
              <a:gd name="connsiteX43" fmla="*/ 3221831 w 4091059"/>
              <a:gd name="connsiteY43" fmla="*/ 1552575 h 5623129"/>
              <a:gd name="connsiteX44" fmla="*/ 3636169 w 4091059"/>
              <a:gd name="connsiteY44" fmla="*/ 1466850 h 5623129"/>
              <a:gd name="connsiteX45" fmla="*/ 3248025 w 4091059"/>
              <a:gd name="connsiteY45" fmla="*/ 1466850 h 5623129"/>
              <a:gd name="connsiteX46" fmla="*/ 3295650 w 4091059"/>
              <a:gd name="connsiteY46" fmla="*/ 1321593 h 5623129"/>
              <a:gd name="connsiteX47" fmla="*/ 3529013 w 4091059"/>
              <a:gd name="connsiteY47" fmla="*/ 1235869 h 5623129"/>
              <a:gd name="connsiteX48" fmla="*/ 3857625 w 4091059"/>
              <a:gd name="connsiteY48" fmla="*/ 1104900 h 5623129"/>
              <a:gd name="connsiteX49" fmla="*/ 3281363 w 4091059"/>
              <a:gd name="connsiteY49" fmla="*/ 1235869 h 5623129"/>
              <a:gd name="connsiteX50" fmla="*/ 3181350 w 4091059"/>
              <a:gd name="connsiteY50" fmla="*/ 1178719 h 5623129"/>
              <a:gd name="connsiteX51" fmla="*/ 3262313 w 4091059"/>
              <a:gd name="connsiteY51" fmla="*/ 1023938 h 5623129"/>
              <a:gd name="connsiteX52" fmla="*/ 3590925 w 4091059"/>
              <a:gd name="connsiteY52" fmla="*/ 971550 h 5623129"/>
              <a:gd name="connsiteX53" fmla="*/ 3171825 w 4091059"/>
              <a:gd name="connsiteY53" fmla="*/ 952500 h 5623129"/>
              <a:gd name="connsiteX54" fmla="*/ 3157538 w 4091059"/>
              <a:gd name="connsiteY54" fmla="*/ 816769 h 5623129"/>
              <a:gd name="connsiteX55" fmla="*/ 3228975 w 4091059"/>
              <a:gd name="connsiteY55" fmla="*/ 647700 h 5623129"/>
              <a:gd name="connsiteX56" fmla="*/ 3059906 w 4091059"/>
              <a:gd name="connsiteY56" fmla="*/ 933450 h 5623129"/>
              <a:gd name="connsiteX57" fmla="*/ 2926557 w 4091059"/>
              <a:gd name="connsiteY57" fmla="*/ 947738 h 5623129"/>
              <a:gd name="connsiteX58" fmla="*/ 2978944 w 4091059"/>
              <a:gd name="connsiteY58" fmla="*/ 735806 h 5623129"/>
              <a:gd name="connsiteX59" fmla="*/ 2883694 w 4091059"/>
              <a:gd name="connsiteY59" fmla="*/ 950119 h 5623129"/>
              <a:gd name="connsiteX60" fmla="*/ 2836069 w 4091059"/>
              <a:gd name="connsiteY60" fmla="*/ 954881 h 5623129"/>
              <a:gd name="connsiteX61" fmla="*/ 2836068 w 4091059"/>
              <a:gd name="connsiteY61" fmla="*/ 881062 h 5623129"/>
              <a:gd name="connsiteX62" fmla="*/ 2731293 w 4091059"/>
              <a:gd name="connsiteY62" fmla="*/ 871537 h 5623129"/>
              <a:gd name="connsiteX63" fmla="*/ 2743200 w 4091059"/>
              <a:gd name="connsiteY63" fmla="*/ 669131 h 5623129"/>
              <a:gd name="connsiteX64" fmla="*/ 2664619 w 4091059"/>
              <a:gd name="connsiteY64" fmla="*/ 864394 h 5623129"/>
              <a:gd name="connsiteX65" fmla="*/ 2533650 w 4091059"/>
              <a:gd name="connsiteY65" fmla="*/ 914400 h 5623129"/>
              <a:gd name="connsiteX66" fmla="*/ 2486025 w 4091059"/>
              <a:gd name="connsiteY66" fmla="*/ 847725 h 5623129"/>
              <a:gd name="connsiteX67" fmla="*/ 2470150 w 4091059"/>
              <a:gd name="connsiteY67" fmla="*/ 739775 h 5623129"/>
              <a:gd name="connsiteX68" fmla="*/ 2543175 w 4091059"/>
              <a:gd name="connsiteY68" fmla="*/ 533400 h 5623129"/>
              <a:gd name="connsiteX69" fmla="*/ 2524125 w 4091059"/>
              <a:gd name="connsiteY69" fmla="*/ 358775 h 5623129"/>
              <a:gd name="connsiteX70" fmla="*/ 2619375 w 4091059"/>
              <a:gd name="connsiteY70" fmla="*/ 146050 h 5623129"/>
              <a:gd name="connsiteX71" fmla="*/ 2012950 w 4091059"/>
              <a:gd name="connsiteY71" fmla="*/ 0 h 5623129"/>
              <a:gd name="connsiteX72" fmla="*/ 1476375 w 4091059"/>
              <a:gd name="connsiteY7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0200 w 4091059"/>
              <a:gd name="connsiteY17" fmla="*/ 5029200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1631 w 4091059"/>
              <a:gd name="connsiteY16" fmla="*/ 4810125 h 5623129"/>
              <a:gd name="connsiteX17" fmla="*/ 1607343 w 4091059"/>
              <a:gd name="connsiteY17" fmla="*/ 5012531 h 5623129"/>
              <a:gd name="connsiteX18" fmla="*/ 1459707 w 4091059"/>
              <a:gd name="connsiteY18" fmla="*/ 5481637 h 5623129"/>
              <a:gd name="connsiteX19" fmla="*/ 2055019 w 4091059"/>
              <a:gd name="connsiteY19" fmla="*/ 5622131 h 5623129"/>
              <a:gd name="connsiteX20" fmla="*/ 2609850 w 4091059"/>
              <a:gd name="connsiteY20" fmla="*/ 5457825 h 5623129"/>
              <a:gd name="connsiteX21" fmla="*/ 2505075 w 4091059"/>
              <a:gd name="connsiteY21" fmla="*/ 5114925 h 5623129"/>
              <a:gd name="connsiteX22" fmla="*/ 2478881 w 4091059"/>
              <a:gd name="connsiteY22" fmla="*/ 4998244 h 5623129"/>
              <a:gd name="connsiteX23" fmla="*/ 2462213 w 4091059"/>
              <a:gd name="connsiteY23" fmla="*/ 4738688 h 5623129"/>
              <a:gd name="connsiteX24" fmla="*/ 2469356 w 4091059"/>
              <a:gd name="connsiteY24" fmla="*/ 4117181 h 5623129"/>
              <a:gd name="connsiteX25" fmla="*/ 2464594 w 4091059"/>
              <a:gd name="connsiteY25" fmla="*/ 3767138 h 5623129"/>
              <a:gd name="connsiteX26" fmla="*/ 2526506 w 4091059"/>
              <a:gd name="connsiteY26" fmla="*/ 3557587 h 5623129"/>
              <a:gd name="connsiteX27" fmla="*/ 2509838 w 4091059"/>
              <a:gd name="connsiteY27" fmla="*/ 3467101 h 5623129"/>
              <a:gd name="connsiteX28" fmla="*/ 2469355 w 4091059"/>
              <a:gd name="connsiteY28" fmla="*/ 3431382 h 5623129"/>
              <a:gd name="connsiteX29" fmla="*/ 2466975 w 4091059"/>
              <a:gd name="connsiteY29" fmla="*/ 3288506 h 5623129"/>
              <a:gd name="connsiteX30" fmla="*/ 2500313 w 4091059"/>
              <a:gd name="connsiteY30" fmla="*/ 3259930 h 5623129"/>
              <a:gd name="connsiteX31" fmla="*/ 2550319 w 4091059"/>
              <a:gd name="connsiteY31" fmla="*/ 3255169 h 5623129"/>
              <a:gd name="connsiteX32" fmla="*/ 2576513 w 4091059"/>
              <a:gd name="connsiteY32" fmla="*/ 3390900 h 5623129"/>
              <a:gd name="connsiteX33" fmla="*/ 2624138 w 4091059"/>
              <a:gd name="connsiteY33" fmla="*/ 3421856 h 5623129"/>
              <a:gd name="connsiteX34" fmla="*/ 2576513 w 4091059"/>
              <a:gd name="connsiteY34" fmla="*/ 3224212 h 5623129"/>
              <a:gd name="connsiteX35" fmla="*/ 2686050 w 4091059"/>
              <a:gd name="connsiteY35" fmla="*/ 3019425 h 5623129"/>
              <a:gd name="connsiteX36" fmla="*/ 2686050 w 4091059"/>
              <a:gd name="connsiteY36" fmla="*/ 2695575 h 5623129"/>
              <a:gd name="connsiteX37" fmla="*/ 2747963 w 4091059"/>
              <a:gd name="connsiteY37" fmla="*/ 2993232 h 5623129"/>
              <a:gd name="connsiteX38" fmla="*/ 3002756 w 4091059"/>
              <a:gd name="connsiteY38" fmla="*/ 2724150 h 5623129"/>
              <a:gd name="connsiteX39" fmla="*/ 3171825 w 4091059"/>
              <a:gd name="connsiteY39" fmla="*/ 2466975 h 5623129"/>
              <a:gd name="connsiteX40" fmla="*/ 3950494 w 4091059"/>
              <a:gd name="connsiteY40" fmla="*/ 2616994 h 5623129"/>
              <a:gd name="connsiteX41" fmla="*/ 4090988 w 4091059"/>
              <a:gd name="connsiteY41" fmla="*/ 2007394 h 5623129"/>
              <a:gd name="connsiteX42" fmla="*/ 3950494 w 4091059"/>
              <a:gd name="connsiteY42" fmla="*/ 1485900 h 5623129"/>
              <a:gd name="connsiteX43" fmla="*/ 3243262 w 4091059"/>
              <a:gd name="connsiteY43" fmla="*/ 1626395 h 5623129"/>
              <a:gd name="connsiteX44" fmla="*/ 3221831 w 4091059"/>
              <a:gd name="connsiteY44" fmla="*/ 1552575 h 5623129"/>
              <a:gd name="connsiteX45" fmla="*/ 3636169 w 4091059"/>
              <a:gd name="connsiteY45" fmla="*/ 1466850 h 5623129"/>
              <a:gd name="connsiteX46" fmla="*/ 3248025 w 4091059"/>
              <a:gd name="connsiteY46" fmla="*/ 1466850 h 5623129"/>
              <a:gd name="connsiteX47" fmla="*/ 3295650 w 4091059"/>
              <a:gd name="connsiteY47" fmla="*/ 1321593 h 5623129"/>
              <a:gd name="connsiteX48" fmla="*/ 3529013 w 4091059"/>
              <a:gd name="connsiteY48" fmla="*/ 1235869 h 5623129"/>
              <a:gd name="connsiteX49" fmla="*/ 3857625 w 4091059"/>
              <a:gd name="connsiteY49" fmla="*/ 1104900 h 5623129"/>
              <a:gd name="connsiteX50" fmla="*/ 3281363 w 4091059"/>
              <a:gd name="connsiteY50" fmla="*/ 1235869 h 5623129"/>
              <a:gd name="connsiteX51" fmla="*/ 3181350 w 4091059"/>
              <a:gd name="connsiteY51" fmla="*/ 1178719 h 5623129"/>
              <a:gd name="connsiteX52" fmla="*/ 3262313 w 4091059"/>
              <a:gd name="connsiteY52" fmla="*/ 1023938 h 5623129"/>
              <a:gd name="connsiteX53" fmla="*/ 3590925 w 4091059"/>
              <a:gd name="connsiteY53" fmla="*/ 971550 h 5623129"/>
              <a:gd name="connsiteX54" fmla="*/ 3171825 w 4091059"/>
              <a:gd name="connsiteY54" fmla="*/ 952500 h 5623129"/>
              <a:gd name="connsiteX55" fmla="*/ 3157538 w 4091059"/>
              <a:gd name="connsiteY55" fmla="*/ 816769 h 5623129"/>
              <a:gd name="connsiteX56" fmla="*/ 3228975 w 4091059"/>
              <a:gd name="connsiteY56" fmla="*/ 647700 h 5623129"/>
              <a:gd name="connsiteX57" fmla="*/ 3059906 w 4091059"/>
              <a:gd name="connsiteY57" fmla="*/ 933450 h 5623129"/>
              <a:gd name="connsiteX58" fmla="*/ 2926557 w 4091059"/>
              <a:gd name="connsiteY58" fmla="*/ 947738 h 5623129"/>
              <a:gd name="connsiteX59" fmla="*/ 2978944 w 4091059"/>
              <a:gd name="connsiteY59" fmla="*/ 735806 h 5623129"/>
              <a:gd name="connsiteX60" fmla="*/ 2883694 w 4091059"/>
              <a:gd name="connsiteY60" fmla="*/ 950119 h 5623129"/>
              <a:gd name="connsiteX61" fmla="*/ 2836069 w 4091059"/>
              <a:gd name="connsiteY61" fmla="*/ 954881 h 5623129"/>
              <a:gd name="connsiteX62" fmla="*/ 2836068 w 4091059"/>
              <a:gd name="connsiteY62" fmla="*/ 881062 h 5623129"/>
              <a:gd name="connsiteX63" fmla="*/ 2731293 w 4091059"/>
              <a:gd name="connsiteY63" fmla="*/ 871537 h 5623129"/>
              <a:gd name="connsiteX64" fmla="*/ 2743200 w 4091059"/>
              <a:gd name="connsiteY64" fmla="*/ 669131 h 5623129"/>
              <a:gd name="connsiteX65" fmla="*/ 2664619 w 4091059"/>
              <a:gd name="connsiteY65" fmla="*/ 864394 h 5623129"/>
              <a:gd name="connsiteX66" fmla="*/ 2533650 w 4091059"/>
              <a:gd name="connsiteY66" fmla="*/ 914400 h 5623129"/>
              <a:gd name="connsiteX67" fmla="*/ 2486025 w 4091059"/>
              <a:gd name="connsiteY67" fmla="*/ 847725 h 5623129"/>
              <a:gd name="connsiteX68" fmla="*/ 2470150 w 4091059"/>
              <a:gd name="connsiteY68" fmla="*/ 739775 h 5623129"/>
              <a:gd name="connsiteX69" fmla="*/ 2543175 w 4091059"/>
              <a:gd name="connsiteY69" fmla="*/ 533400 h 5623129"/>
              <a:gd name="connsiteX70" fmla="*/ 2524125 w 4091059"/>
              <a:gd name="connsiteY70" fmla="*/ 358775 h 5623129"/>
              <a:gd name="connsiteX71" fmla="*/ 2619375 w 4091059"/>
              <a:gd name="connsiteY71" fmla="*/ 146050 h 5623129"/>
              <a:gd name="connsiteX72" fmla="*/ 2012950 w 4091059"/>
              <a:gd name="connsiteY72" fmla="*/ 0 h 5623129"/>
              <a:gd name="connsiteX73" fmla="*/ 1476375 w 4091059"/>
              <a:gd name="connsiteY7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16869 w 4091059"/>
              <a:gd name="connsiteY16" fmla="*/ 4255294 h 5623129"/>
              <a:gd name="connsiteX17" fmla="*/ 1621631 w 4091059"/>
              <a:gd name="connsiteY17" fmla="*/ 4810125 h 5623129"/>
              <a:gd name="connsiteX18" fmla="*/ 1607343 w 4091059"/>
              <a:gd name="connsiteY18" fmla="*/ 5012531 h 5623129"/>
              <a:gd name="connsiteX19" fmla="*/ 1459707 w 4091059"/>
              <a:gd name="connsiteY19" fmla="*/ 5481637 h 5623129"/>
              <a:gd name="connsiteX20" fmla="*/ 2055019 w 4091059"/>
              <a:gd name="connsiteY20" fmla="*/ 5622131 h 5623129"/>
              <a:gd name="connsiteX21" fmla="*/ 2609850 w 4091059"/>
              <a:gd name="connsiteY21" fmla="*/ 5457825 h 5623129"/>
              <a:gd name="connsiteX22" fmla="*/ 2505075 w 4091059"/>
              <a:gd name="connsiteY22" fmla="*/ 5114925 h 5623129"/>
              <a:gd name="connsiteX23" fmla="*/ 2478881 w 4091059"/>
              <a:gd name="connsiteY23" fmla="*/ 4998244 h 5623129"/>
              <a:gd name="connsiteX24" fmla="*/ 2462213 w 4091059"/>
              <a:gd name="connsiteY24" fmla="*/ 4738688 h 5623129"/>
              <a:gd name="connsiteX25" fmla="*/ 2469356 w 4091059"/>
              <a:gd name="connsiteY25" fmla="*/ 4117181 h 5623129"/>
              <a:gd name="connsiteX26" fmla="*/ 2464594 w 4091059"/>
              <a:gd name="connsiteY26" fmla="*/ 3767138 h 5623129"/>
              <a:gd name="connsiteX27" fmla="*/ 2526506 w 4091059"/>
              <a:gd name="connsiteY27" fmla="*/ 3557587 h 5623129"/>
              <a:gd name="connsiteX28" fmla="*/ 2509838 w 4091059"/>
              <a:gd name="connsiteY28" fmla="*/ 3467101 h 5623129"/>
              <a:gd name="connsiteX29" fmla="*/ 2469355 w 4091059"/>
              <a:gd name="connsiteY29" fmla="*/ 3431382 h 5623129"/>
              <a:gd name="connsiteX30" fmla="*/ 2466975 w 4091059"/>
              <a:gd name="connsiteY30" fmla="*/ 3288506 h 5623129"/>
              <a:gd name="connsiteX31" fmla="*/ 2500313 w 4091059"/>
              <a:gd name="connsiteY31" fmla="*/ 3259930 h 5623129"/>
              <a:gd name="connsiteX32" fmla="*/ 2550319 w 4091059"/>
              <a:gd name="connsiteY32" fmla="*/ 3255169 h 5623129"/>
              <a:gd name="connsiteX33" fmla="*/ 2576513 w 4091059"/>
              <a:gd name="connsiteY33" fmla="*/ 3390900 h 5623129"/>
              <a:gd name="connsiteX34" fmla="*/ 2624138 w 4091059"/>
              <a:gd name="connsiteY34" fmla="*/ 3421856 h 5623129"/>
              <a:gd name="connsiteX35" fmla="*/ 2576513 w 4091059"/>
              <a:gd name="connsiteY35" fmla="*/ 3224212 h 5623129"/>
              <a:gd name="connsiteX36" fmla="*/ 2686050 w 4091059"/>
              <a:gd name="connsiteY36" fmla="*/ 3019425 h 5623129"/>
              <a:gd name="connsiteX37" fmla="*/ 2686050 w 4091059"/>
              <a:gd name="connsiteY37" fmla="*/ 2695575 h 5623129"/>
              <a:gd name="connsiteX38" fmla="*/ 2747963 w 4091059"/>
              <a:gd name="connsiteY38" fmla="*/ 2993232 h 5623129"/>
              <a:gd name="connsiteX39" fmla="*/ 3002756 w 4091059"/>
              <a:gd name="connsiteY39" fmla="*/ 2724150 h 5623129"/>
              <a:gd name="connsiteX40" fmla="*/ 3171825 w 4091059"/>
              <a:gd name="connsiteY40" fmla="*/ 2466975 h 5623129"/>
              <a:gd name="connsiteX41" fmla="*/ 3950494 w 4091059"/>
              <a:gd name="connsiteY41" fmla="*/ 2616994 h 5623129"/>
              <a:gd name="connsiteX42" fmla="*/ 4090988 w 4091059"/>
              <a:gd name="connsiteY42" fmla="*/ 2007394 h 5623129"/>
              <a:gd name="connsiteX43" fmla="*/ 3950494 w 4091059"/>
              <a:gd name="connsiteY43" fmla="*/ 1485900 h 5623129"/>
              <a:gd name="connsiteX44" fmla="*/ 3243262 w 4091059"/>
              <a:gd name="connsiteY44" fmla="*/ 1626395 h 5623129"/>
              <a:gd name="connsiteX45" fmla="*/ 3221831 w 4091059"/>
              <a:gd name="connsiteY45" fmla="*/ 1552575 h 5623129"/>
              <a:gd name="connsiteX46" fmla="*/ 3636169 w 4091059"/>
              <a:gd name="connsiteY46" fmla="*/ 1466850 h 5623129"/>
              <a:gd name="connsiteX47" fmla="*/ 3248025 w 4091059"/>
              <a:gd name="connsiteY47" fmla="*/ 1466850 h 5623129"/>
              <a:gd name="connsiteX48" fmla="*/ 3295650 w 4091059"/>
              <a:gd name="connsiteY48" fmla="*/ 1321593 h 5623129"/>
              <a:gd name="connsiteX49" fmla="*/ 3529013 w 4091059"/>
              <a:gd name="connsiteY49" fmla="*/ 1235869 h 5623129"/>
              <a:gd name="connsiteX50" fmla="*/ 3857625 w 4091059"/>
              <a:gd name="connsiteY50" fmla="*/ 1104900 h 5623129"/>
              <a:gd name="connsiteX51" fmla="*/ 3281363 w 4091059"/>
              <a:gd name="connsiteY51" fmla="*/ 1235869 h 5623129"/>
              <a:gd name="connsiteX52" fmla="*/ 3181350 w 4091059"/>
              <a:gd name="connsiteY52" fmla="*/ 1178719 h 5623129"/>
              <a:gd name="connsiteX53" fmla="*/ 3262313 w 4091059"/>
              <a:gd name="connsiteY53" fmla="*/ 1023938 h 5623129"/>
              <a:gd name="connsiteX54" fmla="*/ 3590925 w 4091059"/>
              <a:gd name="connsiteY54" fmla="*/ 971550 h 5623129"/>
              <a:gd name="connsiteX55" fmla="*/ 3171825 w 4091059"/>
              <a:gd name="connsiteY55" fmla="*/ 952500 h 5623129"/>
              <a:gd name="connsiteX56" fmla="*/ 3157538 w 4091059"/>
              <a:gd name="connsiteY56" fmla="*/ 816769 h 5623129"/>
              <a:gd name="connsiteX57" fmla="*/ 3228975 w 4091059"/>
              <a:gd name="connsiteY57" fmla="*/ 647700 h 5623129"/>
              <a:gd name="connsiteX58" fmla="*/ 3059906 w 4091059"/>
              <a:gd name="connsiteY58" fmla="*/ 933450 h 5623129"/>
              <a:gd name="connsiteX59" fmla="*/ 2926557 w 4091059"/>
              <a:gd name="connsiteY59" fmla="*/ 947738 h 5623129"/>
              <a:gd name="connsiteX60" fmla="*/ 2978944 w 4091059"/>
              <a:gd name="connsiteY60" fmla="*/ 735806 h 5623129"/>
              <a:gd name="connsiteX61" fmla="*/ 2883694 w 4091059"/>
              <a:gd name="connsiteY61" fmla="*/ 950119 h 5623129"/>
              <a:gd name="connsiteX62" fmla="*/ 2836069 w 4091059"/>
              <a:gd name="connsiteY62" fmla="*/ 954881 h 5623129"/>
              <a:gd name="connsiteX63" fmla="*/ 2836068 w 4091059"/>
              <a:gd name="connsiteY63" fmla="*/ 881062 h 5623129"/>
              <a:gd name="connsiteX64" fmla="*/ 2731293 w 4091059"/>
              <a:gd name="connsiteY64" fmla="*/ 871537 h 5623129"/>
              <a:gd name="connsiteX65" fmla="*/ 2743200 w 4091059"/>
              <a:gd name="connsiteY65" fmla="*/ 669131 h 5623129"/>
              <a:gd name="connsiteX66" fmla="*/ 2664619 w 4091059"/>
              <a:gd name="connsiteY66" fmla="*/ 864394 h 5623129"/>
              <a:gd name="connsiteX67" fmla="*/ 2533650 w 4091059"/>
              <a:gd name="connsiteY67" fmla="*/ 914400 h 5623129"/>
              <a:gd name="connsiteX68" fmla="*/ 2486025 w 4091059"/>
              <a:gd name="connsiteY68" fmla="*/ 847725 h 5623129"/>
              <a:gd name="connsiteX69" fmla="*/ 2470150 w 4091059"/>
              <a:gd name="connsiteY69" fmla="*/ 739775 h 5623129"/>
              <a:gd name="connsiteX70" fmla="*/ 2543175 w 4091059"/>
              <a:gd name="connsiteY70" fmla="*/ 533400 h 5623129"/>
              <a:gd name="connsiteX71" fmla="*/ 2524125 w 4091059"/>
              <a:gd name="connsiteY71" fmla="*/ 358775 h 5623129"/>
              <a:gd name="connsiteX72" fmla="*/ 2619375 w 4091059"/>
              <a:gd name="connsiteY72" fmla="*/ 146050 h 5623129"/>
              <a:gd name="connsiteX73" fmla="*/ 2012950 w 4091059"/>
              <a:gd name="connsiteY73" fmla="*/ 0 h 5623129"/>
              <a:gd name="connsiteX74" fmla="*/ 1476375 w 4091059"/>
              <a:gd name="connsiteY7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93056 w 4091059"/>
              <a:gd name="connsiteY16" fmla="*/ 4121944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550194 w 4091059"/>
              <a:gd name="connsiteY16" fmla="*/ 4090987 h 5623129"/>
              <a:gd name="connsiteX17" fmla="*/ 1616869 w 4091059"/>
              <a:gd name="connsiteY17" fmla="*/ 4255294 h 5623129"/>
              <a:gd name="connsiteX18" fmla="*/ 1621631 w 4091059"/>
              <a:gd name="connsiteY18" fmla="*/ 4810125 h 5623129"/>
              <a:gd name="connsiteX19" fmla="*/ 1607343 w 4091059"/>
              <a:gd name="connsiteY19" fmla="*/ 5012531 h 5623129"/>
              <a:gd name="connsiteX20" fmla="*/ 1459707 w 4091059"/>
              <a:gd name="connsiteY20" fmla="*/ 5481637 h 5623129"/>
              <a:gd name="connsiteX21" fmla="*/ 2055019 w 4091059"/>
              <a:gd name="connsiteY21" fmla="*/ 5622131 h 5623129"/>
              <a:gd name="connsiteX22" fmla="*/ 2609850 w 4091059"/>
              <a:gd name="connsiteY22" fmla="*/ 5457825 h 5623129"/>
              <a:gd name="connsiteX23" fmla="*/ 2505075 w 4091059"/>
              <a:gd name="connsiteY23" fmla="*/ 5114925 h 5623129"/>
              <a:gd name="connsiteX24" fmla="*/ 2478881 w 4091059"/>
              <a:gd name="connsiteY24" fmla="*/ 4998244 h 5623129"/>
              <a:gd name="connsiteX25" fmla="*/ 2462213 w 4091059"/>
              <a:gd name="connsiteY25" fmla="*/ 4738688 h 5623129"/>
              <a:gd name="connsiteX26" fmla="*/ 2469356 w 4091059"/>
              <a:gd name="connsiteY26" fmla="*/ 4117181 h 5623129"/>
              <a:gd name="connsiteX27" fmla="*/ 2464594 w 4091059"/>
              <a:gd name="connsiteY27" fmla="*/ 3767138 h 5623129"/>
              <a:gd name="connsiteX28" fmla="*/ 2526506 w 4091059"/>
              <a:gd name="connsiteY28" fmla="*/ 3557587 h 5623129"/>
              <a:gd name="connsiteX29" fmla="*/ 2509838 w 4091059"/>
              <a:gd name="connsiteY29" fmla="*/ 3467101 h 5623129"/>
              <a:gd name="connsiteX30" fmla="*/ 2469355 w 4091059"/>
              <a:gd name="connsiteY30" fmla="*/ 3431382 h 5623129"/>
              <a:gd name="connsiteX31" fmla="*/ 2466975 w 4091059"/>
              <a:gd name="connsiteY31" fmla="*/ 3288506 h 5623129"/>
              <a:gd name="connsiteX32" fmla="*/ 2500313 w 4091059"/>
              <a:gd name="connsiteY32" fmla="*/ 3259930 h 5623129"/>
              <a:gd name="connsiteX33" fmla="*/ 2550319 w 4091059"/>
              <a:gd name="connsiteY33" fmla="*/ 3255169 h 5623129"/>
              <a:gd name="connsiteX34" fmla="*/ 2576513 w 4091059"/>
              <a:gd name="connsiteY34" fmla="*/ 3390900 h 5623129"/>
              <a:gd name="connsiteX35" fmla="*/ 2624138 w 4091059"/>
              <a:gd name="connsiteY35" fmla="*/ 3421856 h 5623129"/>
              <a:gd name="connsiteX36" fmla="*/ 2576513 w 4091059"/>
              <a:gd name="connsiteY36" fmla="*/ 3224212 h 5623129"/>
              <a:gd name="connsiteX37" fmla="*/ 2686050 w 4091059"/>
              <a:gd name="connsiteY37" fmla="*/ 3019425 h 5623129"/>
              <a:gd name="connsiteX38" fmla="*/ 2686050 w 4091059"/>
              <a:gd name="connsiteY38" fmla="*/ 2695575 h 5623129"/>
              <a:gd name="connsiteX39" fmla="*/ 2747963 w 4091059"/>
              <a:gd name="connsiteY39" fmla="*/ 2993232 h 5623129"/>
              <a:gd name="connsiteX40" fmla="*/ 3002756 w 4091059"/>
              <a:gd name="connsiteY40" fmla="*/ 2724150 h 5623129"/>
              <a:gd name="connsiteX41" fmla="*/ 3171825 w 4091059"/>
              <a:gd name="connsiteY41" fmla="*/ 2466975 h 5623129"/>
              <a:gd name="connsiteX42" fmla="*/ 3950494 w 4091059"/>
              <a:gd name="connsiteY42" fmla="*/ 2616994 h 5623129"/>
              <a:gd name="connsiteX43" fmla="*/ 4090988 w 4091059"/>
              <a:gd name="connsiteY43" fmla="*/ 2007394 h 5623129"/>
              <a:gd name="connsiteX44" fmla="*/ 3950494 w 4091059"/>
              <a:gd name="connsiteY44" fmla="*/ 1485900 h 5623129"/>
              <a:gd name="connsiteX45" fmla="*/ 3243262 w 4091059"/>
              <a:gd name="connsiteY45" fmla="*/ 1626395 h 5623129"/>
              <a:gd name="connsiteX46" fmla="*/ 3221831 w 4091059"/>
              <a:gd name="connsiteY46" fmla="*/ 1552575 h 5623129"/>
              <a:gd name="connsiteX47" fmla="*/ 3636169 w 4091059"/>
              <a:gd name="connsiteY47" fmla="*/ 1466850 h 5623129"/>
              <a:gd name="connsiteX48" fmla="*/ 3248025 w 4091059"/>
              <a:gd name="connsiteY48" fmla="*/ 1466850 h 5623129"/>
              <a:gd name="connsiteX49" fmla="*/ 3295650 w 4091059"/>
              <a:gd name="connsiteY49" fmla="*/ 1321593 h 5623129"/>
              <a:gd name="connsiteX50" fmla="*/ 3529013 w 4091059"/>
              <a:gd name="connsiteY50" fmla="*/ 1235869 h 5623129"/>
              <a:gd name="connsiteX51" fmla="*/ 3857625 w 4091059"/>
              <a:gd name="connsiteY51" fmla="*/ 1104900 h 5623129"/>
              <a:gd name="connsiteX52" fmla="*/ 3281363 w 4091059"/>
              <a:gd name="connsiteY52" fmla="*/ 1235869 h 5623129"/>
              <a:gd name="connsiteX53" fmla="*/ 3181350 w 4091059"/>
              <a:gd name="connsiteY53" fmla="*/ 1178719 h 5623129"/>
              <a:gd name="connsiteX54" fmla="*/ 3262313 w 4091059"/>
              <a:gd name="connsiteY54" fmla="*/ 1023938 h 5623129"/>
              <a:gd name="connsiteX55" fmla="*/ 3590925 w 4091059"/>
              <a:gd name="connsiteY55" fmla="*/ 971550 h 5623129"/>
              <a:gd name="connsiteX56" fmla="*/ 3171825 w 4091059"/>
              <a:gd name="connsiteY56" fmla="*/ 952500 h 5623129"/>
              <a:gd name="connsiteX57" fmla="*/ 3157538 w 4091059"/>
              <a:gd name="connsiteY57" fmla="*/ 816769 h 5623129"/>
              <a:gd name="connsiteX58" fmla="*/ 3228975 w 4091059"/>
              <a:gd name="connsiteY58" fmla="*/ 647700 h 5623129"/>
              <a:gd name="connsiteX59" fmla="*/ 3059906 w 4091059"/>
              <a:gd name="connsiteY59" fmla="*/ 933450 h 5623129"/>
              <a:gd name="connsiteX60" fmla="*/ 2926557 w 4091059"/>
              <a:gd name="connsiteY60" fmla="*/ 947738 h 5623129"/>
              <a:gd name="connsiteX61" fmla="*/ 2978944 w 4091059"/>
              <a:gd name="connsiteY61" fmla="*/ 735806 h 5623129"/>
              <a:gd name="connsiteX62" fmla="*/ 2883694 w 4091059"/>
              <a:gd name="connsiteY62" fmla="*/ 950119 h 5623129"/>
              <a:gd name="connsiteX63" fmla="*/ 2836069 w 4091059"/>
              <a:gd name="connsiteY63" fmla="*/ 954881 h 5623129"/>
              <a:gd name="connsiteX64" fmla="*/ 2836068 w 4091059"/>
              <a:gd name="connsiteY64" fmla="*/ 881062 h 5623129"/>
              <a:gd name="connsiteX65" fmla="*/ 2731293 w 4091059"/>
              <a:gd name="connsiteY65" fmla="*/ 871537 h 5623129"/>
              <a:gd name="connsiteX66" fmla="*/ 2743200 w 4091059"/>
              <a:gd name="connsiteY66" fmla="*/ 669131 h 5623129"/>
              <a:gd name="connsiteX67" fmla="*/ 2664619 w 4091059"/>
              <a:gd name="connsiteY67" fmla="*/ 864394 h 5623129"/>
              <a:gd name="connsiteX68" fmla="*/ 2533650 w 4091059"/>
              <a:gd name="connsiteY68" fmla="*/ 914400 h 5623129"/>
              <a:gd name="connsiteX69" fmla="*/ 2486025 w 4091059"/>
              <a:gd name="connsiteY69" fmla="*/ 847725 h 5623129"/>
              <a:gd name="connsiteX70" fmla="*/ 2470150 w 4091059"/>
              <a:gd name="connsiteY70" fmla="*/ 739775 h 5623129"/>
              <a:gd name="connsiteX71" fmla="*/ 2543175 w 4091059"/>
              <a:gd name="connsiteY71" fmla="*/ 533400 h 5623129"/>
              <a:gd name="connsiteX72" fmla="*/ 2524125 w 4091059"/>
              <a:gd name="connsiteY72" fmla="*/ 358775 h 5623129"/>
              <a:gd name="connsiteX73" fmla="*/ 2619375 w 4091059"/>
              <a:gd name="connsiteY73" fmla="*/ 146050 h 5623129"/>
              <a:gd name="connsiteX74" fmla="*/ 2012950 w 4091059"/>
              <a:gd name="connsiteY74" fmla="*/ 0 h 5623129"/>
              <a:gd name="connsiteX75" fmla="*/ 1476375 w 4091059"/>
              <a:gd name="connsiteY7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26394 w 4091059"/>
              <a:gd name="connsiteY16" fmla="*/ 3948113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38300 w 4091059"/>
              <a:gd name="connsiteY15" fmla="*/ 3171825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593057 w 4091059"/>
              <a:gd name="connsiteY15" fmla="*/ 3117056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71550 w 4091059"/>
              <a:gd name="connsiteY13" fmla="*/ 24574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1009650 w 4091059"/>
              <a:gd name="connsiteY13" fmla="*/ 2609850 h 5623129"/>
              <a:gd name="connsiteX14" fmla="*/ 1133475 w 4091059"/>
              <a:gd name="connsiteY14" fmla="*/ 2790825 h 5623129"/>
              <a:gd name="connsiteX15" fmla="*/ 1609726 w 4091059"/>
              <a:gd name="connsiteY15" fmla="*/ 3140868 h 5623129"/>
              <a:gd name="connsiteX16" fmla="*/ 1604963 w 4091059"/>
              <a:gd name="connsiteY16" fmla="*/ 3883819 h 5623129"/>
              <a:gd name="connsiteX17" fmla="*/ 1550194 w 4091059"/>
              <a:gd name="connsiteY17" fmla="*/ 4090987 h 5623129"/>
              <a:gd name="connsiteX18" fmla="*/ 1616869 w 4091059"/>
              <a:gd name="connsiteY18" fmla="*/ 4255294 h 5623129"/>
              <a:gd name="connsiteX19" fmla="*/ 1621631 w 4091059"/>
              <a:gd name="connsiteY19" fmla="*/ 4810125 h 5623129"/>
              <a:gd name="connsiteX20" fmla="*/ 1607343 w 4091059"/>
              <a:gd name="connsiteY20" fmla="*/ 5012531 h 5623129"/>
              <a:gd name="connsiteX21" fmla="*/ 1459707 w 4091059"/>
              <a:gd name="connsiteY21" fmla="*/ 5481637 h 5623129"/>
              <a:gd name="connsiteX22" fmla="*/ 2055019 w 4091059"/>
              <a:gd name="connsiteY22" fmla="*/ 5622131 h 5623129"/>
              <a:gd name="connsiteX23" fmla="*/ 2609850 w 4091059"/>
              <a:gd name="connsiteY23" fmla="*/ 5457825 h 5623129"/>
              <a:gd name="connsiteX24" fmla="*/ 2505075 w 4091059"/>
              <a:gd name="connsiteY24" fmla="*/ 5114925 h 5623129"/>
              <a:gd name="connsiteX25" fmla="*/ 2478881 w 4091059"/>
              <a:gd name="connsiteY25" fmla="*/ 4998244 h 5623129"/>
              <a:gd name="connsiteX26" fmla="*/ 2462213 w 4091059"/>
              <a:gd name="connsiteY26" fmla="*/ 4738688 h 5623129"/>
              <a:gd name="connsiteX27" fmla="*/ 2469356 w 4091059"/>
              <a:gd name="connsiteY27" fmla="*/ 4117181 h 5623129"/>
              <a:gd name="connsiteX28" fmla="*/ 2464594 w 4091059"/>
              <a:gd name="connsiteY28" fmla="*/ 3767138 h 5623129"/>
              <a:gd name="connsiteX29" fmla="*/ 2526506 w 4091059"/>
              <a:gd name="connsiteY29" fmla="*/ 3557587 h 5623129"/>
              <a:gd name="connsiteX30" fmla="*/ 2509838 w 4091059"/>
              <a:gd name="connsiteY30" fmla="*/ 3467101 h 5623129"/>
              <a:gd name="connsiteX31" fmla="*/ 2469355 w 4091059"/>
              <a:gd name="connsiteY31" fmla="*/ 3431382 h 5623129"/>
              <a:gd name="connsiteX32" fmla="*/ 2466975 w 4091059"/>
              <a:gd name="connsiteY32" fmla="*/ 3288506 h 5623129"/>
              <a:gd name="connsiteX33" fmla="*/ 2500313 w 4091059"/>
              <a:gd name="connsiteY33" fmla="*/ 3259930 h 5623129"/>
              <a:gd name="connsiteX34" fmla="*/ 2550319 w 4091059"/>
              <a:gd name="connsiteY34" fmla="*/ 3255169 h 5623129"/>
              <a:gd name="connsiteX35" fmla="*/ 2576513 w 4091059"/>
              <a:gd name="connsiteY35" fmla="*/ 3390900 h 5623129"/>
              <a:gd name="connsiteX36" fmla="*/ 2624138 w 4091059"/>
              <a:gd name="connsiteY36" fmla="*/ 3421856 h 5623129"/>
              <a:gd name="connsiteX37" fmla="*/ 2576513 w 4091059"/>
              <a:gd name="connsiteY37" fmla="*/ 3224212 h 5623129"/>
              <a:gd name="connsiteX38" fmla="*/ 2686050 w 4091059"/>
              <a:gd name="connsiteY38" fmla="*/ 3019425 h 5623129"/>
              <a:gd name="connsiteX39" fmla="*/ 2686050 w 4091059"/>
              <a:gd name="connsiteY39" fmla="*/ 2695575 h 5623129"/>
              <a:gd name="connsiteX40" fmla="*/ 2747963 w 4091059"/>
              <a:gd name="connsiteY40" fmla="*/ 2993232 h 5623129"/>
              <a:gd name="connsiteX41" fmla="*/ 3002756 w 4091059"/>
              <a:gd name="connsiteY41" fmla="*/ 2724150 h 5623129"/>
              <a:gd name="connsiteX42" fmla="*/ 3171825 w 4091059"/>
              <a:gd name="connsiteY42" fmla="*/ 2466975 h 5623129"/>
              <a:gd name="connsiteX43" fmla="*/ 3950494 w 4091059"/>
              <a:gd name="connsiteY43" fmla="*/ 2616994 h 5623129"/>
              <a:gd name="connsiteX44" fmla="*/ 4090988 w 4091059"/>
              <a:gd name="connsiteY44" fmla="*/ 2007394 h 5623129"/>
              <a:gd name="connsiteX45" fmla="*/ 3950494 w 4091059"/>
              <a:gd name="connsiteY45" fmla="*/ 1485900 h 5623129"/>
              <a:gd name="connsiteX46" fmla="*/ 3243262 w 4091059"/>
              <a:gd name="connsiteY46" fmla="*/ 1626395 h 5623129"/>
              <a:gd name="connsiteX47" fmla="*/ 3221831 w 4091059"/>
              <a:gd name="connsiteY47" fmla="*/ 1552575 h 5623129"/>
              <a:gd name="connsiteX48" fmla="*/ 3636169 w 4091059"/>
              <a:gd name="connsiteY48" fmla="*/ 1466850 h 5623129"/>
              <a:gd name="connsiteX49" fmla="*/ 3248025 w 4091059"/>
              <a:gd name="connsiteY49" fmla="*/ 1466850 h 5623129"/>
              <a:gd name="connsiteX50" fmla="*/ 3295650 w 4091059"/>
              <a:gd name="connsiteY50" fmla="*/ 1321593 h 5623129"/>
              <a:gd name="connsiteX51" fmla="*/ 3529013 w 4091059"/>
              <a:gd name="connsiteY51" fmla="*/ 1235869 h 5623129"/>
              <a:gd name="connsiteX52" fmla="*/ 3857625 w 4091059"/>
              <a:gd name="connsiteY52" fmla="*/ 1104900 h 5623129"/>
              <a:gd name="connsiteX53" fmla="*/ 3281363 w 4091059"/>
              <a:gd name="connsiteY53" fmla="*/ 1235869 h 5623129"/>
              <a:gd name="connsiteX54" fmla="*/ 3181350 w 4091059"/>
              <a:gd name="connsiteY54" fmla="*/ 1178719 h 5623129"/>
              <a:gd name="connsiteX55" fmla="*/ 3262313 w 4091059"/>
              <a:gd name="connsiteY55" fmla="*/ 1023938 h 5623129"/>
              <a:gd name="connsiteX56" fmla="*/ 3590925 w 4091059"/>
              <a:gd name="connsiteY56" fmla="*/ 971550 h 5623129"/>
              <a:gd name="connsiteX57" fmla="*/ 3171825 w 4091059"/>
              <a:gd name="connsiteY57" fmla="*/ 952500 h 5623129"/>
              <a:gd name="connsiteX58" fmla="*/ 3157538 w 4091059"/>
              <a:gd name="connsiteY58" fmla="*/ 816769 h 5623129"/>
              <a:gd name="connsiteX59" fmla="*/ 3228975 w 4091059"/>
              <a:gd name="connsiteY59" fmla="*/ 647700 h 5623129"/>
              <a:gd name="connsiteX60" fmla="*/ 3059906 w 4091059"/>
              <a:gd name="connsiteY60" fmla="*/ 933450 h 5623129"/>
              <a:gd name="connsiteX61" fmla="*/ 2926557 w 4091059"/>
              <a:gd name="connsiteY61" fmla="*/ 947738 h 5623129"/>
              <a:gd name="connsiteX62" fmla="*/ 2978944 w 4091059"/>
              <a:gd name="connsiteY62" fmla="*/ 735806 h 5623129"/>
              <a:gd name="connsiteX63" fmla="*/ 2883694 w 4091059"/>
              <a:gd name="connsiteY63" fmla="*/ 950119 h 5623129"/>
              <a:gd name="connsiteX64" fmla="*/ 2836069 w 4091059"/>
              <a:gd name="connsiteY64" fmla="*/ 954881 h 5623129"/>
              <a:gd name="connsiteX65" fmla="*/ 2836068 w 4091059"/>
              <a:gd name="connsiteY65" fmla="*/ 881062 h 5623129"/>
              <a:gd name="connsiteX66" fmla="*/ 2731293 w 4091059"/>
              <a:gd name="connsiteY66" fmla="*/ 871537 h 5623129"/>
              <a:gd name="connsiteX67" fmla="*/ 2743200 w 4091059"/>
              <a:gd name="connsiteY67" fmla="*/ 669131 h 5623129"/>
              <a:gd name="connsiteX68" fmla="*/ 2664619 w 4091059"/>
              <a:gd name="connsiteY68" fmla="*/ 864394 h 5623129"/>
              <a:gd name="connsiteX69" fmla="*/ 2533650 w 4091059"/>
              <a:gd name="connsiteY69" fmla="*/ 914400 h 5623129"/>
              <a:gd name="connsiteX70" fmla="*/ 2486025 w 4091059"/>
              <a:gd name="connsiteY70" fmla="*/ 847725 h 5623129"/>
              <a:gd name="connsiteX71" fmla="*/ 2470150 w 4091059"/>
              <a:gd name="connsiteY71" fmla="*/ 739775 h 5623129"/>
              <a:gd name="connsiteX72" fmla="*/ 2543175 w 4091059"/>
              <a:gd name="connsiteY72" fmla="*/ 533400 h 5623129"/>
              <a:gd name="connsiteX73" fmla="*/ 2524125 w 4091059"/>
              <a:gd name="connsiteY73" fmla="*/ 358775 h 5623129"/>
              <a:gd name="connsiteX74" fmla="*/ 2619375 w 4091059"/>
              <a:gd name="connsiteY74" fmla="*/ 146050 h 5623129"/>
              <a:gd name="connsiteX75" fmla="*/ 2012950 w 4091059"/>
              <a:gd name="connsiteY75" fmla="*/ 0 h 5623129"/>
              <a:gd name="connsiteX76" fmla="*/ 1476375 w 4091059"/>
              <a:gd name="connsiteY7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4406 w 4091059"/>
              <a:gd name="connsiteY13" fmla="*/ 2643188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62025 w 4091059"/>
              <a:gd name="connsiteY13" fmla="*/ 2650332 h 5623129"/>
              <a:gd name="connsiteX14" fmla="*/ 1009650 w 4091059"/>
              <a:gd name="connsiteY14" fmla="*/ 2609850 h 5623129"/>
              <a:gd name="connsiteX15" fmla="*/ 1133475 w 4091059"/>
              <a:gd name="connsiteY15" fmla="*/ 2790825 h 5623129"/>
              <a:gd name="connsiteX16" fmla="*/ 1609726 w 4091059"/>
              <a:gd name="connsiteY16" fmla="*/ 3140868 h 5623129"/>
              <a:gd name="connsiteX17" fmla="*/ 1604963 w 4091059"/>
              <a:gd name="connsiteY17" fmla="*/ 3883819 h 5623129"/>
              <a:gd name="connsiteX18" fmla="*/ 1550194 w 4091059"/>
              <a:gd name="connsiteY18" fmla="*/ 4090987 h 5623129"/>
              <a:gd name="connsiteX19" fmla="*/ 1616869 w 4091059"/>
              <a:gd name="connsiteY19" fmla="*/ 4255294 h 5623129"/>
              <a:gd name="connsiteX20" fmla="*/ 1621631 w 4091059"/>
              <a:gd name="connsiteY20" fmla="*/ 4810125 h 5623129"/>
              <a:gd name="connsiteX21" fmla="*/ 1607343 w 4091059"/>
              <a:gd name="connsiteY21" fmla="*/ 5012531 h 5623129"/>
              <a:gd name="connsiteX22" fmla="*/ 1459707 w 4091059"/>
              <a:gd name="connsiteY22" fmla="*/ 5481637 h 5623129"/>
              <a:gd name="connsiteX23" fmla="*/ 2055019 w 4091059"/>
              <a:gd name="connsiteY23" fmla="*/ 5622131 h 5623129"/>
              <a:gd name="connsiteX24" fmla="*/ 2609850 w 4091059"/>
              <a:gd name="connsiteY24" fmla="*/ 5457825 h 5623129"/>
              <a:gd name="connsiteX25" fmla="*/ 2505075 w 4091059"/>
              <a:gd name="connsiteY25" fmla="*/ 5114925 h 5623129"/>
              <a:gd name="connsiteX26" fmla="*/ 2478881 w 4091059"/>
              <a:gd name="connsiteY26" fmla="*/ 4998244 h 5623129"/>
              <a:gd name="connsiteX27" fmla="*/ 2462213 w 4091059"/>
              <a:gd name="connsiteY27" fmla="*/ 4738688 h 5623129"/>
              <a:gd name="connsiteX28" fmla="*/ 2469356 w 4091059"/>
              <a:gd name="connsiteY28" fmla="*/ 4117181 h 5623129"/>
              <a:gd name="connsiteX29" fmla="*/ 2464594 w 4091059"/>
              <a:gd name="connsiteY29" fmla="*/ 3767138 h 5623129"/>
              <a:gd name="connsiteX30" fmla="*/ 2526506 w 4091059"/>
              <a:gd name="connsiteY30" fmla="*/ 3557587 h 5623129"/>
              <a:gd name="connsiteX31" fmla="*/ 2509838 w 4091059"/>
              <a:gd name="connsiteY31" fmla="*/ 3467101 h 5623129"/>
              <a:gd name="connsiteX32" fmla="*/ 2469355 w 4091059"/>
              <a:gd name="connsiteY32" fmla="*/ 3431382 h 5623129"/>
              <a:gd name="connsiteX33" fmla="*/ 2466975 w 4091059"/>
              <a:gd name="connsiteY33" fmla="*/ 3288506 h 5623129"/>
              <a:gd name="connsiteX34" fmla="*/ 2500313 w 4091059"/>
              <a:gd name="connsiteY34" fmla="*/ 3259930 h 5623129"/>
              <a:gd name="connsiteX35" fmla="*/ 2550319 w 4091059"/>
              <a:gd name="connsiteY35" fmla="*/ 3255169 h 5623129"/>
              <a:gd name="connsiteX36" fmla="*/ 2576513 w 4091059"/>
              <a:gd name="connsiteY36" fmla="*/ 3390900 h 5623129"/>
              <a:gd name="connsiteX37" fmla="*/ 2624138 w 4091059"/>
              <a:gd name="connsiteY37" fmla="*/ 3421856 h 5623129"/>
              <a:gd name="connsiteX38" fmla="*/ 2576513 w 4091059"/>
              <a:gd name="connsiteY38" fmla="*/ 3224212 h 5623129"/>
              <a:gd name="connsiteX39" fmla="*/ 2686050 w 4091059"/>
              <a:gd name="connsiteY39" fmla="*/ 3019425 h 5623129"/>
              <a:gd name="connsiteX40" fmla="*/ 2686050 w 4091059"/>
              <a:gd name="connsiteY40" fmla="*/ 2695575 h 5623129"/>
              <a:gd name="connsiteX41" fmla="*/ 2747963 w 4091059"/>
              <a:gd name="connsiteY41" fmla="*/ 2993232 h 5623129"/>
              <a:gd name="connsiteX42" fmla="*/ 3002756 w 4091059"/>
              <a:gd name="connsiteY42" fmla="*/ 2724150 h 5623129"/>
              <a:gd name="connsiteX43" fmla="*/ 3171825 w 4091059"/>
              <a:gd name="connsiteY43" fmla="*/ 2466975 h 5623129"/>
              <a:gd name="connsiteX44" fmla="*/ 3950494 w 4091059"/>
              <a:gd name="connsiteY44" fmla="*/ 2616994 h 5623129"/>
              <a:gd name="connsiteX45" fmla="*/ 4090988 w 4091059"/>
              <a:gd name="connsiteY45" fmla="*/ 2007394 h 5623129"/>
              <a:gd name="connsiteX46" fmla="*/ 3950494 w 4091059"/>
              <a:gd name="connsiteY46" fmla="*/ 1485900 h 5623129"/>
              <a:gd name="connsiteX47" fmla="*/ 3243262 w 4091059"/>
              <a:gd name="connsiteY47" fmla="*/ 1626395 h 5623129"/>
              <a:gd name="connsiteX48" fmla="*/ 3221831 w 4091059"/>
              <a:gd name="connsiteY48" fmla="*/ 1552575 h 5623129"/>
              <a:gd name="connsiteX49" fmla="*/ 3636169 w 4091059"/>
              <a:gd name="connsiteY49" fmla="*/ 1466850 h 5623129"/>
              <a:gd name="connsiteX50" fmla="*/ 3248025 w 4091059"/>
              <a:gd name="connsiteY50" fmla="*/ 1466850 h 5623129"/>
              <a:gd name="connsiteX51" fmla="*/ 3295650 w 4091059"/>
              <a:gd name="connsiteY51" fmla="*/ 1321593 h 5623129"/>
              <a:gd name="connsiteX52" fmla="*/ 3529013 w 4091059"/>
              <a:gd name="connsiteY52" fmla="*/ 1235869 h 5623129"/>
              <a:gd name="connsiteX53" fmla="*/ 3857625 w 4091059"/>
              <a:gd name="connsiteY53" fmla="*/ 1104900 h 5623129"/>
              <a:gd name="connsiteX54" fmla="*/ 3281363 w 4091059"/>
              <a:gd name="connsiteY54" fmla="*/ 1235869 h 5623129"/>
              <a:gd name="connsiteX55" fmla="*/ 3181350 w 4091059"/>
              <a:gd name="connsiteY55" fmla="*/ 1178719 h 5623129"/>
              <a:gd name="connsiteX56" fmla="*/ 3262313 w 4091059"/>
              <a:gd name="connsiteY56" fmla="*/ 1023938 h 5623129"/>
              <a:gd name="connsiteX57" fmla="*/ 3590925 w 4091059"/>
              <a:gd name="connsiteY57" fmla="*/ 971550 h 5623129"/>
              <a:gd name="connsiteX58" fmla="*/ 3171825 w 4091059"/>
              <a:gd name="connsiteY58" fmla="*/ 952500 h 5623129"/>
              <a:gd name="connsiteX59" fmla="*/ 3157538 w 4091059"/>
              <a:gd name="connsiteY59" fmla="*/ 816769 h 5623129"/>
              <a:gd name="connsiteX60" fmla="*/ 3228975 w 4091059"/>
              <a:gd name="connsiteY60" fmla="*/ 647700 h 5623129"/>
              <a:gd name="connsiteX61" fmla="*/ 3059906 w 4091059"/>
              <a:gd name="connsiteY61" fmla="*/ 933450 h 5623129"/>
              <a:gd name="connsiteX62" fmla="*/ 2926557 w 4091059"/>
              <a:gd name="connsiteY62" fmla="*/ 947738 h 5623129"/>
              <a:gd name="connsiteX63" fmla="*/ 2978944 w 4091059"/>
              <a:gd name="connsiteY63" fmla="*/ 735806 h 5623129"/>
              <a:gd name="connsiteX64" fmla="*/ 2883694 w 4091059"/>
              <a:gd name="connsiteY64" fmla="*/ 950119 h 5623129"/>
              <a:gd name="connsiteX65" fmla="*/ 2836069 w 4091059"/>
              <a:gd name="connsiteY65" fmla="*/ 954881 h 5623129"/>
              <a:gd name="connsiteX66" fmla="*/ 2836068 w 4091059"/>
              <a:gd name="connsiteY66" fmla="*/ 881062 h 5623129"/>
              <a:gd name="connsiteX67" fmla="*/ 2731293 w 4091059"/>
              <a:gd name="connsiteY67" fmla="*/ 871537 h 5623129"/>
              <a:gd name="connsiteX68" fmla="*/ 2743200 w 4091059"/>
              <a:gd name="connsiteY68" fmla="*/ 669131 h 5623129"/>
              <a:gd name="connsiteX69" fmla="*/ 2664619 w 4091059"/>
              <a:gd name="connsiteY69" fmla="*/ 864394 h 5623129"/>
              <a:gd name="connsiteX70" fmla="*/ 2533650 w 4091059"/>
              <a:gd name="connsiteY70" fmla="*/ 914400 h 5623129"/>
              <a:gd name="connsiteX71" fmla="*/ 2486025 w 4091059"/>
              <a:gd name="connsiteY71" fmla="*/ 847725 h 5623129"/>
              <a:gd name="connsiteX72" fmla="*/ 2470150 w 4091059"/>
              <a:gd name="connsiteY72" fmla="*/ 739775 h 5623129"/>
              <a:gd name="connsiteX73" fmla="*/ 2543175 w 4091059"/>
              <a:gd name="connsiteY73" fmla="*/ 533400 h 5623129"/>
              <a:gd name="connsiteX74" fmla="*/ 2524125 w 4091059"/>
              <a:gd name="connsiteY74" fmla="*/ 358775 h 5623129"/>
              <a:gd name="connsiteX75" fmla="*/ 2619375 w 4091059"/>
              <a:gd name="connsiteY75" fmla="*/ 146050 h 5623129"/>
              <a:gd name="connsiteX76" fmla="*/ 2012950 w 4091059"/>
              <a:gd name="connsiteY76" fmla="*/ 0 h 5623129"/>
              <a:gd name="connsiteX77" fmla="*/ 1476375 w 4091059"/>
              <a:gd name="connsiteY7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62025 w 4091059"/>
              <a:gd name="connsiteY14" fmla="*/ 2650332 h 5623129"/>
              <a:gd name="connsiteX15" fmla="*/ 1009650 w 4091059"/>
              <a:gd name="connsiteY15" fmla="*/ 2609850 h 5623129"/>
              <a:gd name="connsiteX16" fmla="*/ 1133475 w 4091059"/>
              <a:gd name="connsiteY16" fmla="*/ 2790825 h 5623129"/>
              <a:gd name="connsiteX17" fmla="*/ 1609726 w 4091059"/>
              <a:gd name="connsiteY17" fmla="*/ 3140868 h 5623129"/>
              <a:gd name="connsiteX18" fmla="*/ 1604963 w 4091059"/>
              <a:gd name="connsiteY18" fmla="*/ 3883819 h 5623129"/>
              <a:gd name="connsiteX19" fmla="*/ 1550194 w 4091059"/>
              <a:gd name="connsiteY19" fmla="*/ 4090987 h 5623129"/>
              <a:gd name="connsiteX20" fmla="*/ 1616869 w 4091059"/>
              <a:gd name="connsiteY20" fmla="*/ 4255294 h 5623129"/>
              <a:gd name="connsiteX21" fmla="*/ 1621631 w 4091059"/>
              <a:gd name="connsiteY21" fmla="*/ 4810125 h 5623129"/>
              <a:gd name="connsiteX22" fmla="*/ 1607343 w 4091059"/>
              <a:gd name="connsiteY22" fmla="*/ 5012531 h 5623129"/>
              <a:gd name="connsiteX23" fmla="*/ 1459707 w 4091059"/>
              <a:gd name="connsiteY23" fmla="*/ 5481637 h 5623129"/>
              <a:gd name="connsiteX24" fmla="*/ 2055019 w 4091059"/>
              <a:gd name="connsiteY24" fmla="*/ 5622131 h 5623129"/>
              <a:gd name="connsiteX25" fmla="*/ 2609850 w 4091059"/>
              <a:gd name="connsiteY25" fmla="*/ 5457825 h 5623129"/>
              <a:gd name="connsiteX26" fmla="*/ 2505075 w 4091059"/>
              <a:gd name="connsiteY26" fmla="*/ 5114925 h 5623129"/>
              <a:gd name="connsiteX27" fmla="*/ 2478881 w 4091059"/>
              <a:gd name="connsiteY27" fmla="*/ 4998244 h 5623129"/>
              <a:gd name="connsiteX28" fmla="*/ 2462213 w 4091059"/>
              <a:gd name="connsiteY28" fmla="*/ 4738688 h 5623129"/>
              <a:gd name="connsiteX29" fmla="*/ 2469356 w 4091059"/>
              <a:gd name="connsiteY29" fmla="*/ 4117181 h 5623129"/>
              <a:gd name="connsiteX30" fmla="*/ 2464594 w 4091059"/>
              <a:gd name="connsiteY30" fmla="*/ 3767138 h 5623129"/>
              <a:gd name="connsiteX31" fmla="*/ 2526506 w 4091059"/>
              <a:gd name="connsiteY31" fmla="*/ 3557587 h 5623129"/>
              <a:gd name="connsiteX32" fmla="*/ 2509838 w 4091059"/>
              <a:gd name="connsiteY32" fmla="*/ 3467101 h 5623129"/>
              <a:gd name="connsiteX33" fmla="*/ 2469355 w 4091059"/>
              <a:gd name="connsiteY33" fmla="*/ 3431382 h 5623129"/>
              <a:gd name="connsiteX34" fmla="*/ 2466975 w 4091059"/>
              <a:gd name="connsiteY34" fmla="*/ 3288506 h 5623129"/>
              <a:gd name="connsiteX35" fmla="*/ 2500313 w 4091059"/>
              <a:gd name="connsiteY35" fmla="*/ 3259930 h 5623129"/>
              <a:gd name="connsiteX36" fmla="*/ 2550319 w 4091059"/>
              <a:gd name="connsiteY36" fmla="*/ 3255169 h 5623129"/>
              <a:gd name="connsiteX37" fmla="*/ 2576513 w 4091059"/>
              <a:gd name="connsiteY37" fmla="*/ 3390900 h 5623129"/>
              <a:gd name="connsiteX38" fmla="*/ 2624138 w 4091059"/>
              <a:gd name="connsiteY38" fmla="*/ 3421856 h 5623129"/>
              <a:gd name="connsiteX39" fmla="*/ 2576513 w 4091059"/>
              <a:gd name="connsiteY39" fmla="*/ 3224212 h 5623129"/>
              <a:gd name="connsiteX40" fmla="*/ 2686050 w 4091059"/>
              <a:gd name="connsiteY40" fmla="*/ 3019425 h 5623129"/>
              <a:gd name="connsiteX41" fmla="*/ 2686050 w 4091059"/>
              <a:gd name="connsiteY41" fmla="*/ 2695575 h 5623129"/>
              <a:gd name="connsiteX42" fmla="*/ 2747963 w 4091059"/>
              <a:gd name="connsiteY42" fmla="*/ 2993232 h 5623129"/>
              <a:gd name="connsiteX43" fmla="*/ 3002756 w 4091059"/>
              <a:gd name="connsiteY43" fmla="*/ 2724150 h 5623129"/>
              <a:gd name="connsiteX44" fmla="*/ 3171825 w 4091059"/>
              <a:gd name="connsiteY44" fmla="*/ 2466975 h 5623129"/>
              <a:gd name="connsiteX45" fmla="*/ 3950494 w 4091059"/>
              <a:gd name="connsiteY45" fmla="*/ 2616994 h 5623129"/>
              <a:gd name="connsiteX46" fmla="*/ 4090988 w 4091059"/>
              <a:gd name="connsiteY46" fmla="*/ 2007394 h 5623129"/>
              <a:gd name="connsiteX47" fmla="*/ 3950494 w 4091059"/>
              <a:gd name="connsiteY47" fmla="*/ 1485900 h 5623129"/>
              <a:gd name="connsiteX48" fmla="*/ 3243262 w 4091059"/>
              <a:gd name="connsiteY48" fmla="*/ 1626395 h 5623129"/>
              <a:gd name="connsiteX49" fmla="*/ 3221831 w 4091059"/>
              <a:gd name="connsiteY49" fmla="*/ 1552575 h 5623129"/>
              <a:gd name="connsiteX50" fmla="*/ 3636169 w 4091059"/>
              <a:gd name="connsiteY50" fmla="*/ 1466850 h 5623129"/>
              <a:gd name="connsiteX51" fmla="*/ 3248025 w 4091059"/>
              <a:gd name="connsiteY51" fmla="*/ 1466850 h 5623129"/>
              <a:gd name="connsiteX52" fmla="*/ 3295650 w 4091059"/>
              <a:gd name="connsiteY52" fmla="*/ 1321593 h 5623129"/>
              <a:gd name="connsiteX53" fmla="*/ 3529013 w 4091059"/>
              <a:gd name="connsiteY53" fmla="*/ 1235869 h 5623129"/>
              <a:gd name="connsiteX54" fmla="*/ 3857625 w 4091059"/>
              <a:gd name="connsiteY54" fmla="*/ 1104900 h 5623129"/>
              <a:gd name="connsiteX55" fmla="*/ 3281363 w 4091059"/>
              <a:gd name="connsiteY55" fmla="*/ 1235869 h 5623129"/>
              <a:gd name="connsiteX56" fmla="*/ 3181350 w 4091059"/>
              <a:gd name="connsiteY56" fmla="*/ 1178719 h 5623129"/>
              <a:gd name="connsiteX57" fmla="*/ 3262313 w 4091059"/>
              <a:gd name="connsiteY57" fmla="*/ 1023938 h 5623129"/>
              <a:gd name="connsiteX58" fmla="*/ 3590925 w 4091059"/>
              <a:gd name="connsiteY58" fmla="*/ 971550 h 5623129"/>
              <a:gd name="connsiteX59" fmla="*/ 3171825 w 4091059"/>
              <a:gd name="connsiteY59" fmla="*/ 952500 h 5623129"/>
              <a:gd name="connsiteX60" fmla="*/ 3157538 w 4091059"/>
              <a:gd name="connsiteY60" fmla="*/ 816769 h 5623129"/>
              <a:gd name="connsiteX61" fmla="*/ 3228975 w 4091059"/>
              <a:gd name="connsiteY61" fmla="*/ 647700 h 5623129"/>
              <a:gd name="connsiteX62" fmla="*/ 3059906 w 4091059"/>
              <a:gd name="connsiteY62" fmla="*/ 933450 h 5623129"/>
              <a:gd name="connsiteX63" fmla="*/ 2926557 w 4091059"/>
              <a:gd name="connsiteY63" fmla="*/ 947738 h 5623129"/>
              <a:gd name="connsiteX64" fmla="*/ 2978944 w 4091059"/>
              <a:gd name="connsiteY64" fmla="*/ 735806 h 5623129"/>
              <a:gd name="connsiteX65" fmla="*/ 2883694 w 4091059"/>
              <a:gd name="connsiteY65" fmla="*/ 950119 h 5623129"/>
              <a:gd name="connsiteX66" fmla="*/ 2836069 w 4091059"/>
              <a:gd name="connsiteY66" fmla="*/ 954881 h 5623129"/>
              <a:gd name="connsiteX67" fmla="*/ 2836068 w 4091059"/>
              <a:gd name="connsiteY67" fmla="*/ 881062 h 5623129"/>
              <a:gd name="connsiteX68" fmla="*/ 2731293 w 4091059"/>
              <a:gd name="connsiteY68" fmla="*/ 871537 h 5623129"/>
              <a:gd name="connsiteX69" fmla="*/ 2743200 w 4091059"/>
              <a:gd name="connsiteY69" fmla="*/ 669131 h 5623129"/>
              <a:gd name="connsiteX70" fmla="*/ 2664619 w 4091059"/>
              <a:gd name="connsiteY70" fmla="*/ 864394 h 5623129"/>
              <a:gd name="connsiteX71" fmla="*/ 2533650 w 4091059"/>
              <a:gd name="connsiteY71" fmla="*/ 914400 h 5623129"/>
              <a:gd name="connsiteX72" fmla="*/ 2486025 w 4091059"/>
              <a:gd name="connsiteY72" fmla="*/ 847725 h 5623129"/>
              <a:gd name="connsiteX73" fmla="*/ 2470150 w 4091059"/>
              <a:gd name="connsiteY73" fmla="*/ 739775 h 5623129"/>
              <a:gd name="connsiteX74" fmla="*/ 2543175 w 4091059"/>
              <a:gd name="connsiteY74" fmla="*/ 533400 h 5623129"/>
              <a:gd name="connsiteX75" fmla="*/ 2524125 w 4091059"/>
              <a:gd name="connsiteY75" fmla="*/ 358775 h 5623129"/>
              <a:gd name="connsiteX76" fmla="*/ 2619375 w 4091059"/>
              <a:gd name="connsiteY76" fmla="*/ 146050 h 5623129"/>
              <a:gd name="connsiteX77" fmla="*/ 2012950 w 4091059"/>
              <a:gd name="connsiteY77" fmla="*/ 0 h 5623129"/>
              <a:gd name="connsiteX78" fmla="*/ 1476375 w 4091059"/>
              <a:gd name="connsiteY7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40581 w 4091059"/>
              <a:gd name="connsiteY13" fmla="*/ 2664619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900113 w 4091059"/>
              <a:gd name="connsiteY14" fmla="*/ 2659856 h 5623129"/>
              <a:gd name="connsiteX15" fmla="*/ 962025 w 4091059"/>
              <a:gd name="connsiteY15" fmla="*/ 2650332 h 5623129"/>
              <a:gd name="connsiteX16" fmla="*/ 1009650 w 4091059"/>
              <a:gd name="connsiteY16" fmla="*/ 2609850 h 5623129"/>
              <a:gd name="connsiteX17" fmla="*/ 1133475 w 4091059"/>
              <a:gd name="connsiteY17" fmla="*/ 2790825 h 5623129"/>
              <a:gd name="connsiteX18" fmla="*/ 1609726 w 4091059"/>
              <a:gd name="connsiteY18" fmla="*/ 3140868 h 5623129"/>
              <a:gd name="connsiteX19" fmla="*/ 1604963 w 4091059"/>
              <a:gd name="connsiteY19" fmla="*/ 3883819 h 5623129"/>
              <a:gd name="connsiteX20" fmla="*/ 1550194 w 4091059"/>
              <a:gd name="connsiteY20" fmla="*/ 4090987 h 5623129"/>
              <a:gd name="connsiteX21" fmla="*/ 1616869 w 4091059"/>
              <a:gd name="connsiteY21" fmla="*/ 4255294 h 5623129"/>
              <a:gd name="connsiteX22" fmla="*/ 1621631 w 4091059"/>
              <a:gd name="connsiteY22" fmla="*/ 4810125 h 5623129"/>
              <a:gd name="connsiteX23" fmla="*/ 1607343 w 4091059"/>
              <a:gd name="connsiteY23" fmla="*/ 5012531 h 5623129"/>
              <a:gd name="connsiteX24" fmla="*/ 1459707 w 4091059"/>
              <a:gd name="connsiteY24" fmla="*/ 5481637 h 5623129"/>
              <a:gd name="connsiteX25" fmla="*/ 2055019 w 4091059"/>
              <a:gd name="connsiteY25" fmla="*/ 5622131 h 5623129"/>
              <a:gd name="connsiteX26" fmla="*/ 2609850 w 4091059"/>
              <a:gd name="connsiteY26" fmla="*/ 5457825 h 5623129"/>
              <a:gd name="connsiteX27" fmla="*/ 2505075 w 4091059"/>
              <a:gd name="connsiteY27" fmla="*/ 5114925 h 5623129"/>
              <a:gd name="connsiteX28" fmla="*/ 2478881 w 4091059"/>
              <a:gd name="connsiteY28" fmla="*/ 4998244 h 5623129"/>
              <a:gd name="connsiteX29" fmla="*/ 2462213 w 4091059"/>
              <a:gd name="connsiteY29" fmla="*/ 4738688 h 5623129"/>
              <a:gd name="connsiteX30" fmla="*/ 2469356 w 4091059"/>
              <a:gd name="connsiteY30" fmla="*/ 4117181 h 5623129"/>
              <a:gd name="connsiteX31" fmla="*/ 2464594 w 4091059"/>
              <a:gd name="connsiteY31" fmla="*/ 3767138 h 5623129"/>
              <a:gd name="connsiteX32" fmla="*/ 2526506 w 4091059"/>
              <a:gd name="connsiteY32" fmla="*/ 3557587 h 5623129"/>
              <a:gd name="connsiteX33" fmla="*/ 2509838 w 4091059"/>
              <a:gd name="connsiteY33" fmla="*/ 3467101 h 5623129"/>
              <a:gd name="connsiteX34" fmla="*/ 2469355 w 4091059"/>
              <a:gd name="connsiteY34" fmla="*/ 3431382 h 5623129"/>
              <a:gd name="connsiteX35" fmla="*/ 2466975 w 4091059"/>
              <a:gd name="connsiteY35" fmla="*/ 3288506 h 5623129"/>
              <a:gd name="connsiteX36" fmla="*/ 2500313 w 4091059"/>
              <a:gd name="connsiteY36" fmla="*/ 3259930 h 5623129"/>
              <a:gd name="connsiteX37" fmla="*/ 2550319 w 4091059"/>
              <a:gd name="connsiteY37" fmla="*/ 3255169 h 5623129"/>
              <a:gd name="connsiteX38" fmla="*/ 2576513 w 4091059"/>
              <a:gd name="connsiteY38" fmla="*/ 3390900 h 5623129"/>
              <a:gd name="connsiteX39" fmla="*/ 2624138 w 4091059"/>
              <a:gd name="connsiteY39" fmla="*/ 3421856 h 5623129"/>
              <a:gd name="connsiteX40" fmla="*/ 2576513 w 4091059"/>
              <a:gd name="connsiteY40" fmla="*/ 3224212 h 5623129"/>
              <a:gd name="connsiteX41" fmla="*/ 2686050 w 4091059"/>
              <a:gd name="connsiteY41" fmla="*/ 3019425 h 5623129"/>
              <a:gd name="connsiteX42" fmla="*/ 2686050 w 4091059"/>
              <a:gd name="connsiteY42" fmla="*/ 2695575 h 5623129"/>
              <a:gd name="connsiteX43" fmla="*/ 2747963 w 4091059"/>
              <a:gd name="connsiteY43" fmla="*/ 2993232 h 5623129"/>
              <a:gd name="connsiteX44" fmla="*/ 3002756 w 4091059"/>
              <a:gd name="connsiteY44" fmla="*/ 2724150 h 5623129"/>
              <a:gd name="connsiteX45" fmla="*/ 3171825 w 4091059"/>
              <a:gd name="connsiteY45" fmla="*/ 2466975 h 5623129"/>
              <a:gd name="connsiteX46" fmla="*/ 3950494 w 4091059"/>
              <a:gd name="connsiteY46" fmla="*/ 2616994 h 5623129"/>
              <a:gd name="connsiteX47" fmla="*/ 4090988 w 4091059"/>
              <a:gd name="connsiteY47" fmla="*/ 2007394 h 5623129"/>
              <a:gd name="connsiteX48" fmla="*/ 3950494 w 4091059"/>
              <a:gd name="connsiteY48" fmla="*/ 1485900 h 5623129"/>
              <a:gd name="connsiteX49" fmla="*/ 3243262 w 4091059"/>
              <a:gd name="connsiteY49" fmla="*/ 1626395 h 5623129"/>
              <a:gd name="connsiteX50" fmla="*/ 3221831 w 4091059"/>
              <a:gd name="connsiteY50" fmla="*/ 1552575 h 5623129"/>
              <a:gd name="connsiteX51" fmla="*/ 3636169 w 4091059"/>
              <a:gd name="connsiteY51" fmla="*/ 1466850 h 5623129"/>
              <a:gd name="connsiteX52" fmla="*/ 3248025 w 4091059"/>
              <a:gd name="connsiteY52" fmla="*/ 1466850 h 5623129"/>
              <a:gd name="connsiteX53" fmla="*/ 3295650 w 4091059"/>
              <a:gd name="connsiteY53" fmla="*/ 1321593 h 5623129"/>
              <a:gd name="connsiteX54" fmla="*/ 3529013 w 4091059"/>
              <a:gd name="connsiteY54" fmla="*/ 1235869 h 5623129"/>
              <a:gd name="connsiteX55" fmla="*/ 3857625 w 4091059"/>
              <a:gd name="connsiteY55" fmla="*/ 1104900 h 5623129"/>
              <a:gd name="connsiteX56" fmla="*/ 3281363 w 4091059"/>
              <a:gd name="connsiteY56" fmla="*/ 1235869 h 5623129"/>
              <a:gd name="connsiteX57" fmla="*/ 3181350 w 4091059"/>
              <a:gd name="connsiteY57" fmla="*/ 1178719 h 5623129"/>
              <a:gd name="connsiteX58" fmla="*/ 3262313 w 4091059"/>
              <a:gd name="connsiteY58" fmla="*/ 1023938 h 5623129"/>
              <a:gd name="connsiteX59" fmla="*/ 3590925 w 4091059"/>
              <a:gd name="connsiteY59" fmla="*/ 971550 h 5623129"/>
              <a:gd name="connsiteX60" fmla="*/ 3171825 w 4091059"/>
              <a:gd name="connsiteY60" fmla="*/ 952500 h 5623129"/>
              <a:gd name="connsiteX61" fmla="*/ 3157538 w 4091059"/>
              <a:gd name="connsiteY61" fmla="*/ 816769 h 5623129"/>
              <a:gd name="connsiteX62" fmla="*/ 3228975 w 4091059"/>
              <a:gd name="connsiteY62" fmla="*/ 647700 h 5623129"/>
              <a:gd name="connsiteX63" fmla="*/ 3059906 w 4091059"/>
              <a:gd name="connsiteY63" fmla="*/ 933450 h 5623129"/>
              <a:gd name="connsiteX64" fmla="*/ 2926557 w 4091059"/>
              <a:gd name="connsiteY64" fmla="*/ 947738 h 5623129"/>
              <a:gd name="connsiteX65" fmla="*/ 2978944 w 4091059"/>
              <a:gd name="connsiteY65" fmla="*/ 735806 h 5623129"/>
              <a:gd name="connsiteX66" fmla="*/ 2883694 w 4091059"/>
              <a:gd name="connsiteY66" fmla="*/ 950119 h 5623129"/>
              <a:gd name="connsiteX67" fmla="*/ 2836069 w 4091059"/>
              <a:gd name="connsiteY67" fmla="*/ 954881 h 5623129"/>
              <a:gd name="connsiteX68" fmla="*/ 2836068 w 4091059"/>
              <a:gd name="connsiteY68" fmla="*/ 881062 h 5623129"/>
              <a:gd name="connsiteX69" fmla="*/ 2731293 w 4091059"/>
              <a:gd name="connsiteY69" fmla="*/ 871537 h 5623129"/>
              <a:gd name="connsiteX70" fmla="*/ 2743200 w 4091059"/>
              <a:gd name="connsiteY70" fmla="*/ 669131 h 5623129"/>
              <a:gd name="connsiteX71" fmla="*/ 2664619 w 4091059"/>
              <a:gd name="connsiteY71" fmla="*/ 864394 h 5623129"/>
              <a:gd name="connsiteX72" fmla="*/ 2533650 w 4091059"/>
              <a:gd name="connsiteY72" fmla="*/ 914400 h 5623129"/>
              <a:gd name="connsiteX73" fmla="*/ 2486025 w 4091059"/>
              <a:gd name="connsiteY73" fmla="*/ 847725 h 5623129"/>
              <a:gd name="connsiteX74" fmla="*/ 2470150 w 4091059"/>
              <a:gd name="connsiteY74" fmla="*/ 739775 h 5623129"/>
              <a:gd name="connsiteX75" fmla="*/ 2543175 w 4091059"/>
              <a:gd name="connsiteY75" fmla="*/ 533400 h 5623129"/>
              <a:gd name="connsiteX76" fmla="*/ 2524125 w 4091059"/>
              <a:gd name="connsiteY76" fmla="*/ 358775 h 5623129"/>
              <a:gd name="connsiteX77" fmla="*/ 2619375 w 4091059"/>
              <a:gd name="connsiteY77" fmla="*/ 146050 h 5623129"/>
              <a:gd name="connsiteX78" fmla="*/ 2012950 w 4091059"/>
              <a:gd name="connsiteY78" fmla="*/ 0 h 5623129"/>
              <a:gd name="connsiteX79" fmla="*/ 1476375 w 4091059"/>
              <a:gd name="connsiteY7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38188 w 4091059"/>
              <a:gd name="connsiteY13" fmla="*/ 2707482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59619 w 4091059"/>
              <a:gd name="connsiteY13" fmla="*/ 2628900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04863 w 4091059"/>
              <a:gd name="connsiteY13" fmla="*/ 260746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50319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23913 w 4091059"/>
              <a:gd name="connsiteY13" fmla="*/ 2488407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7719 w 4091059"/>
              <a:gd name="connsiteY13" fmla="*/ 2519364 h 5623129"/>
              <a:gd name="connsiteX14" fmla="*/ 819150 w 4091059"/>
              <a:gd name="connsiteY14" fmla="*/ 2719388 h 5623129"/>
              <a:gd name="connsiteX15" fmla="*/ 900113 w 4091059"/>
              <a:gd name="connsiteY15" fmla="*/ 2659856 h 5623129"/>
              <a:gd name="connsiteX16" fmla="*/ 962025 w 4091059"/>
              <a:gd name="connsiteY16" fmla="*/ 2650332 h 5623129"/>
              <a:gd name="connsiteX17" fmla="*/ 1009650 w 4091059"/>
              <a:gd name="connsiteY17" fmla="*/ 2609850 h 5623129"/>
              <a:gd name="connsiteX18" fmla="*/ 1133475 w 4091059"/>
              <a:gd name="connsiteY18" fmla="*/ 2790825 h 5623129"/>
              <a:gd name="connsiteX19" fmla="*/ 1609726 w 4091059"/>
              <a:gd name="connsiteY19" fmla="*/ 3140868 h 5623129"/>
              <a:gd name="connsiteX20" fmla="*/ 1604963 w 4091059"/>
              <a:gd name="connsiteY20" fmla="*/ 3883819 h 5623129"/>
              <a:gd name="connsiteX21" fmla="*/ 1550194 w 4091059"/>
              <a:gd name="connsiteY21" fmla="*/ 4090987 h 5623129"/>
              <a:gd name="connsiteX22" fmla="*/ 1616869 w 4091059"/>
              <a:gd name="connsiteY22" fmla="*/ 4255294 h 5623129"/>
              <a:gd name="connsiteX23" fmla="*/ 1621631 w 4091059"/>
              <a:gd name="connsiteY23" fmla="*/ 4810125 h 5623129"/>
              <a:gd name="connsiteX24" fmla="*/ 1607343 w 4091059"/>
              <a:gd name="connsiteY24" fmla="*/ 5012531 h 5623129"/>
              <a:gd name="connsiteX25" fmla="*/ 1459707 w 4091059"/>
              <a:gd name="connsiteY25" fmla="*/ 5481637 h 5623129"/>
              <a:gd name="connsiteX26" fmla="*/ 2055019 w 4091059"/>
              <a:gd name="connsiteY26" fmla="*/ 5622131 h 5623129"/>
              <a:gd name="connsiteX27" fmla="*/ 2609850 w 4091059"/>
              <a:gd name="connsiteY27" fmla="*/ 5457825 h 5623129"/>
              <a:gd name="connsiteX28" fmla="*/ 2505075 w 4091059"/>
              <a:gd name="connsiteY28" fmla="*/ 5114925 h 5623129"/>
              <a:gd name="connsiteX29" fmla="*/ 2478881 w 4091059"/>
              <a:gd name="connsiteY29" fmla="*/ 4998244 h 5623129"/>
              <a:gd name="connsiteX30" fmla="*/ 2462213 w 4091059"/>
              <a:gd name="connsiteY30" fmla="*/ 4738688 h 5623129"/>
              <a:gd name="connsiteX31" fmla="*/ 2469356 w 4091059"/>
              <a:gd name="connsiteY31" fmla="*/ 4117181 h 5623129"/>
              <a:gd name="connsiteX32" fmla="*/ 2464594 w 4091059"/>
              <a:gd name="connsiteY32" fmla="*/ 3767138 h 5623129"/>
              <a:gd name="connsiteX33" fmla="*/ 2526506 w 4091059"/>
              <a:gd name="connsiteY33" fmla="*/ 3557587 h 5623129"/>
              <a:gd name="connsiteX34" fmla="*/ 2509838 w 4091059"/>
              <a:gd name="connsiteY34" fmla="*/ 3467101 h 5623129"/>
              <a:gd name="connsiteX35" fmla="*/ 2469355 w 4091059"/>
              <a:gd name="connsiteY35" fmla="*/ 3431382 h 5623129"/>
              <a:gd name="connsiteX36" fmla="*/ 2466975 w 4091059"/>
              <a:gd name="connsiteY36" fmla="*/ 3288506 h 5623129"/>
              <a:gd name="connsiteX37" fmla="*/ 2500313 w 4091059"/>
              <a:gd name="connsiteY37" fmla="*/ 3259930 h 5623129"/>
              <a:gd name="connsiteX38" fmla="*/ 2550319 w 4091059"/>
              <a:gd name="connsiteY38" fmla="*/ 3255169 h 5623129"/>
              <a:gd name="connsiteX39" fmla="*/ 2576513 w 4091059"/>
              <a:gd name="connsiteY39" fmla="*/ 3390900 h 5623129"/>
              <a:gd name="connsiteX40" fmla="*/ 2624138 w 4091059"/>
              <a:gd name="connsiteY40" fmla="*/ 3421856 h 5623129"/>
              <a:gd name="connsiteX41" fmla="*/ 2576513 w 4091059"/>
              <a:gd name="connsiteY41" fmla="*/ 3224212 h 5623129"/>
              <a:gd name="connsiteX42" fmla="*/ 2686050 w 4091059"/>
              <a:gd name="connsiteY42" fmla="*/ 3019425 h 5623129"/>
              <a:gd name="connsiteX43" fmla="*/ 2686050 w 4091059"/>
              <a:gd name="connsiteY43" fmla="*/ 2695575 h 5623129"/>
              <a:gd name="connsiteX44" fmla="*/ 2747963 w 4091059"/>
              <a:gd name="connsiteY44" fmla="*/ 2993232 h 5623129"/>
              <a:gd name="connsiteX45" fmla="*/ 3002756 w 4091059"/>
              <a:gd name="connsiteY45" fmla="*/ 2724150 h 5623129"/>
              <a:gd name="connsiteX46" fmla="*/ 3171825 w 4091059"/>
              <a:gd name="connsiteY46" fmla="*/ 2466975 h 5623129"/>
              <a:gd name="connsiteX47" fmla="*/ 3950494 w 4091059"/>
              <a:gd name="connsiteY47" fmla="*/ 2616994 h 5623129"/>
              <a:gd name="connsiteX48" fmla="*/ 4090988 w 4091059"/>
              <a:gd name="connsiteY48" fmla="*/ 2007394 h 5623129"/>
              <a:gd name="connsiteX49" fmla="*/ 3950494 w 4091059"/>
              <a:gd name="connsiteY49" fmla="*/ 1485900 h 5623129"/>
              <a:gd name="connsiteX50" fmla="*/ 3243262 w 4091059"/>
              <a:gd name="connsiteY50" fmla="*/ 1626395 h 5623129"/>
              <a:gd name="connsiteX51" fmla="*/ 3221831 w 4091059"/>
              <a:gd name="connsiteY51" fmla="*/ 1552575 h 5623129"/>
              <a:gd name="connsiteX52" fmla="*/ 3636169 w 4091059"/>
              <a:gd name="connsiteY52" fmla="*/ 1466850 h 5623129"/>
              <a:gd name="connsiteX53" fmla="*/ 3248025 w 4091059"/>
              <a:gd name="connsiteY53" fmla="*/ 1466850 h 5623129"/>
              <a:gd name="connsiteX54" fmla="*/ 3295650 w 4091059"/>
              <a:gd name="connsiteY54" fmla="*/ 1321593 h 5623129"/>
              <a:gd name="connsiteX55" fmla="*/ 3529013 w 4091059"/>
              <a:gd name="connsiteY55" fmla="*/ 1235869 h 5623129"/>
              <a:gd name="connsiteX56" fmla="*/ 3857625 w 4091059"/>
              <a:gd name="connsiteY56" fmla="*/ 1104900 h 5623129"/>
              <a:gd name="connsiteX57" fmla="*/ 3281363 w 4091059"/>
              <a:gd name="connsiteY57" fmla="*/ 1235869 h 5623129"/>
              <a:gd name="connsiteX58" fmla="*/ 3181350 w 4091059"/>
              <a:gd name="connsiteY58" fmla="*/ 1178719 h 5623129"/>
              <a:gd name="connsiteX59" fmla="*/ 3262313 w 4091059"/>
              <a:gd name="connsiteY59" fmla="*/ 1023938 h 5623129"/>
              <a:gd name="connsiteX60" fmla="*/ 3590925 w 4091059"/>
              <a:gd name="connsiteY60" fmla="*/ 971550 h 5623129"/>
              <a:gd name="connsiteX61" fmla="*/ 3171825 w 4091059"/>
              <a:gd name="connsiteY61" fmla="*/ 952500 h 5623129"/>
              <a:gd name="connsiteX62" fmla="*/ 3157538 w 4091059"/>
              <a:gd name="connsiteY62" fmla="*/ 816769 h 5623129"/>
              <a:gd name="connsiteX63" fmla="*/ 3228975 w 4091059"/>
              <a:gd name="connsiteY63" fmla="*/ 647700 h 5623129"/>
              <a:gd name="connsiteX64" fmla="*/ 3059906 w 4091059"/>
              <a:gd name="connsiteY64" fmla="*/ 933450 h 5623129"/>
              <a:gd name="connsiteX65" fmla="*/ 2926557 w 4091059"/>
              <a:gd name="connsiteY65" fmla="*/ 947738 h 5623129"/>
              <a:gd name="connsiteX66" fmla="*/ 2978944 w 4091059"/>
              <a:gd name="connsiteY66" fmla="*/ 735806 h 5623129"/>
              <a:gd name="connsiteX67" fmla="*/ 2883694 w 4091059"/>
              <a:gd name="connsiteY67" fmla="*/ 950119 h 5623129"/>
              <a:gd name="connsiteX68" fmla="*/ 2836069 w 4091059"/>
              <a:gd name="connsiteY68" fmla="*/ 954881 h 5623129"/>
              <a:gd name="connsiteX69" fmla="*/ 2836068 w 4091059"/>
              <a:gd name="connsiteY69" fmla="*/ 881062 h 5623129"/>
              <a:gd name="connsiteX70" fmla="*/ 2731293 w 4091059"/>
              <a:gd name="connsiteY70" fmla="*/ 871537 h 5623129"/>
              <a:gd name="connsiteX71" fmla="*/ 2743200 w 4091059"/>
              <a:gd name="connsiteY71" fmla="*/ 669131 h 5623129"/>
              <a:gd name="connsiteX72" fmla="*/ 2664619 w 4091059"/>
              <a:gd name="connsiteY72" fmla="*/ 864394 h 5623129"/>
              <a:gd name="connsiteX73" fmla="*/ 2533650 w 4091059"/>
              <a:gd name="connsiteY73" fmla="*/ 914400 h 5623129"/>
              <a:gd name="connsiteX74" fmla="*/ 2486025 w 4091059"/>
              <a:gd name="connsiteY74" fmla="*/ 847725 h 5623129"/>
              <a:gd name="connsiteX75" fmla="*/ 2470150 w 4091059"/>
              <a:gd name="connsiteY75" fmla="*/ 739775 h 5623129"/>
              <a:gd name="connsiteX76" fmla="*/ 2543175 w 4091059"/>
              <a:gd name="connsiteY76" fmla="*/ 533400 h 5623129"/>
              <a:gd name="connsiteX77" fmla="*/ 2524125 w 4091059"/>
              <a:gd name="connsiteY77" fmla="*/ 358775 h 5623129"/>
              <a:gd name="connsiteX78" fmla="*/ 2619375 w 4091059"/>
              <a:gd name="connsiteY78" fmla="*/ 146050 h 5623129"/>
              <a:gd name="connsiteX79" fmla="*/ 2012950 w 4091059"/>
              <a:gd name="connsiteY79" fmla="*/ 0 h 5623129"/>
              <a:gd name="connsiteX80" fmla="*/ 1476375 w 4091059"/>
              <a:gd name="connsiteY8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09613 w 4091059"/>
              <a:gd name="connsiteY13" fmla="*/ 2488406 h 5623129"/>
              <a:gd name="connsiteX14" fmla="*/ 797719 w 4091059"/>
              <a:gd name="connsiteY14" fmla="*/ 2519364 h 5623129"/>
              <a:gd name="connsiteX15" fmla="*/ 819150 w 4091059"/>
              <a:gd name="connsiteY15" fmla="*/ 2719388 h 5623129"/>
              <a:gd name="connsiteX16" fmla="*/ 900113 w 4091059"/>
              <a:gd name="connsiteY16" fmla="*/ 2659856 h 5623129"/>
              <a:gd name="connsiteX17" fmla="*/ 962025 w 4091059"/>
              <a:gd name="connsiteY17" fmla="*/ 2650332 h 5623129"/>
              <a:gd name="connsiteX18" fmla="*/ 1009650 w 4091059"/>
              <a:gd name="connsiteY18" fmla="*/ 2609850 h 5623129"/>
              <a:gd name="connsiteX19" fmla="*/ 1133475 w 4091059"/>
              <a:gd name="connsiteY19" fmla="*/ 2790825 h 5623129"/>
              <a:gd name="connsiteX20" fmla="*/ 1609726 w 4091059"/>
              <a:gd name="connsiteY20" fmla="*/ 3140868 h 5623129"/>
              <a:gd name="connsiteX21" fmla="*/ 1604963 w 4091059"/>
              <a:gd name="connsiteY21" fmla="*/ 3883819 h 5623129"/>
              <a:gd name="connsiteX22" fmla="*/ 1550194 w 4091059"/>
              <a:gd name="connsiteY22" fmla="*/ 4090987 h 5623129"/>
              <a:gd name="connsiteX23" fmla="*/ 1616869 w 4091059"/>
              <a:gd name="connsiteY23" fmla="*/ 4255294 h 5623129"/>
              <a:gd name="connsiteX24" fmla="*/ 1621631 w 4091059"/>
              <a:gd name="connsiteY24" fmla="*/ 4810125 h 5623129"/>
              <a:gd name="connsiteX25" fmla="*/ 1607343 w 4091059"/>
              <a:gd name="connsiteY25" fmla="*/ 5012531 h 5623129"/>
              <a:gd name="connsiteX26" fmla="*/ 1459707 w 4091059"/>
              <a:gd name="connsiteY26" fmla="*/ 5481637 h 5623129"/>
              <a:gd name="connsiteX27" fmla="*/ 2055019 w 4091059"/>
              <a:gd name="connsiteY27" fmla="*/ 5622131 h 5623129"/>
              <a:gd name="connsiteX28" fmla="*/ 2609850 w 4091059"/>
              <a:gd name="connsiteY28" fmla="*/ 5457825 h 5623129"/>
              <a:gd name="connsiteX29" fmla="*/ 2505075 w 4091059"/>
              <a:gd name="connsiteY29" fmla="*/ 5114925 h 5623129"/>
              <a:gd name="connsiteX30" fmla="*/ 2478881 w 4091059"/>
              <a:gd name="connsiteY30" fmla="*/ 4998244 h 5623129"/>
              <a:gd name="connsiteX31" fmla="*/ 2462213 w 4091059"/>
              <a:gd name="connsiteY31" fmla="*/ 4738688 h 5623129"/>
              <a:gd name="connsiteX32" fmla="*/ 2469356 w 4091059"/>
              <a:gd name="connsiteY32" fmla="*/ 4117181 h 5623129"/>
              <a:gd name="connsiteX33" fmla="*/ 2464594 w 4091059"/>
              <a:gd name="connsiteY33" fmla="*/ 3767138 h 5623129"/>
              <a:gd name="connsiteX34" fmla="*/ 2526506 w 4091059"/>
              <a:gd name="connsiteY34" fmla="*/ 3557587 h 5623129"/>
              <a:gd name="connsiteX35" fmla="*/ 2509838 w 4091059"/>
              <a:gd name="connsiteY35" fmla="*/ 3467101 h 5623129"/>
              <a:gd name="connsiteX36" fmla="*/ 2469355 w 4091059"/>
              <a:gd name="connsiteY36" fmla="*/ 3431382 h 5623129"/>
              <a:gd name="connsiteX37" fmla="*/ 2466975 w 4091059"/>
              <a:gd name="connsiteY37" fmla="*/ 3288506 h 5623129"/>
              <a:gd name="connsiteX38" fmla="*/ 2500313 w 4091059"/>
              <a:gd name="connsiteY38" fmla="*/ 3259930 h 5623129"/>
              <a:gd name="connsiteX39" fmla="*/ 2550319 w 4091059"/>
              <a:gd name="connsiteY39" fmla="*/ 3255169 h 5623129"/>
              <a:gd name="connsiteX40" fmla="*/ 2576513 w 4091059"/>
              <a:gd name="connsiteY40" fmla="*/ 3390900 h 5623129"/>
              <a:gd name="connsiteX41" fmla="*/ 2624138 w 4091059"/>
              <a:gd name="connsiteY41" fmla="*/ 3421856 h 5623129"/>
              <a:gd name="connsiteX42" fmla="*/ 2576513 w 4091059"/>
              <a:gd name="connsiteY42" fmla="*/ 3224212 h 5623129"/>
              <a:gd name="connsiteX43" fmla="*/ 2686050 w 4091059"/>
              <a:gd name="connsiteY43" fmla="*/ 3019425 h 5623129"/>
              <a:gd name="connsiteX44" fmla="*/ 2686050 w 4091059"/>
              <a:gd name="connsiteY44" fmla="*/ 2695575 h 5623129"/>
              <a:gd name="connsiteX45" fmla="*/ 2747963 w 4091059"/>
              <a:gd name="connsiteY45" fmla="*/ 2993232 h 5623129"/>
              <a:gd name="connsiteX46" fmla="*/ 3002756 w 4091059"/>
              <a:gd name="connsiteY46" fmla="*/ 2724150 h 5623129"/>
              <a:gd name="connsiteX47" fmla="*/ 3171825 w 4091059"/>
              <a:gd name="connsiteY47" fmla="*/ 2466975 h 5623129"/>
              <a:gd name="connsiteX48" fmla="*/ 3950494 w 4091059"/>
              <a:gd name="connsiteY48" fmla="*/ 2616994 h 5623129"/>
              <a:gd name="connsiteX49" fmla="*/ 4090988 w 4091059"/>
              <a:gd name="connsiteY49" fmla="*/ 2007394 h 5623129"/>
              <a:gd name="connsiteX50" fmla="*/ 3950494 w 4091059"/>
              <a:gd name="connsiteY50" fmla="*/ 1485900 h 5623129"/>
              <a:gd name="connsiteX51" fmla="*/ 3243262 w 4091059"/>
              <a:gd name="connsiteY51" fmla="*/ 1626395 h 5623129"/>
              <a:gd name="connsiteX52" fmla="*/ 3221831 w 4091059"/>
              <a:gd name="connsiteY52" fmla="*/ 1552575 h 5623129"/>
              <a:gd name="connsiteX53" fmla="*/ 3636169 w 4091059"/>
              <a:gd name="connsiteY53" fmla="*/ 1466850 h 5623129"/>
              <a:gd name="connsiteX54" fmla="*/ 3248025 w 4091059"/>
              <a:gd name="connsiteY54" fmla="*/ 1466850 h 5623129"/>
              <a:gd name="connsiteX55" fmla="*/ 3295650 w 4091059"/>
              <a:gd name="connsiteY55" fmla="*/ 1321593 h 5623129"/>
              <a:gd name="connsiteX56" fmla="*/ 3529013 w 4091059"/>
              <a:gd name="connsiteY56" fmla="*/ 1235869 h 5623129"/>
              <a:gd name="connsiteX57" fmla="*/ 3857625 w 4091059"/>
              <a:gd name="connsiteY57" fmla="*/ 1104900 h 5623129"/>
              <a:gd name="connsiteX58" fmla="*/ 3281363 w 4091059"/>
              <a:gd name="connsiteY58" fmla="*/ 1235869 h 5623129"/>
              <a:gd name="connsiteX59" fmla="*/ 3181350 w 4091059"/>
              <a:gd name="connsiteY59" fmla="*/ 1178719 h 5623129"/>
              <a:gd name="connsiteX60" fmla="*/ 3262313 w 4091059"/>
              <a:gd name="connsiteY60" fmla="*/ 1023938 h 5623129"/>
              <a:gd name="connsiteX61" fmla="*/ 3590925 w 4091059"/>
              <a:gd name="connsiteY61" fmla="*/ 971550 h 5623129"/>
              <a:gd name="connsiteX62" fmla="*/ 3171825 w 4091059"/>
              <a:gd name="connsiteY62" fmla="*/ 952500 h 5623129"/>
              <a:gd name="connsiteX63" fmla="*/ 3157538 w 4091059"/>
              <a:gd name="connsiteY63" fmla="*/ 816769 h 5623129"/>
              <a:gd name="connsiteX64" fmla="*/ 3228975 w 4091059"/>
              <a:gd name="connsiteY64" fmla="*/ 647700 h 5623129"/>
              <a:gd name="connsiteX65" fmla="*/ 3059906 w 4091059"/>
              <a:gd name="connsiteY65" fmla="*/ 933450 h 5623129"/>
              <a:gd name="connsiteX66" fmla="*/ 2926557 w 4091059"/>
              <a:gd name="connsiteY66" fmla="*/ 947738 h 5623129"/>
              <a:gd name="connsiteX67" fmla="*/ 2978944 w 4091059"/>
              <a:gd name="connsiteY67" fmla="*/ 735806 h 5623129"/>
              <a:gd name="connsiteX68" fmla="*/ 2883694 w 4091059"/>
              <a:gd name="connsiteY68" fmla="*/ 950119 h 5623129"/>
              <a:gd name="connsiteX69" fmla="*/ 2836069 w 4091059"/>
              <a:gd name="connsiteY69" fmla="*/ 954881 h 5623129"/>
              <a:gd name="connsiteX70" fmla="*/ 2836068 w 4091059"/>
              <a:gd name="connsiteY70" fmla="*/ 881062 h 5623129"/>
              <a:gd name="connsiteX71" fmla="*/ 2731293 w 4091059"/>
              <a:gd name="connsiteY71" fmla="*/ 871537 h 5623129"/>
              <a:gd name="connsiteX72" fmla="*/ 2743200 w 4091059"/>
              <a:gd name="connsiteY72" fmla="*/ 669131 h 5623129"/>
              <a:gd name="connsiteX73" fmla="*/ 2664619 w 4091059"/>
              <a:gd name="connsiteY73" fmla="*/ 864394 h 5623129"/>
              <a:gd name="connsiteX74" fmla="*/ 2533650 w 4091059"/>
              <a:gd name="connsiteY74" fmla="*/ 914400 h 5623129"/>
              <a:gd name="connsiteX75" fmla="*/ 2486025 w 4091059"/>
              <a:gd name="connsiteY75" fmla="*/ 847725 h 5623129"/>
              <a:gd name="connsiteX76" fmla="*/ 2470150 w 4091059"/>
              <a:gd name="connsiteY76" fmla="*/ 739775 h 5623129"/>
              <a:gd name="connsiteX77" fmla="*/ 2543175 w 4091059"/>
              <a:gd name="connsiteY77" fmla="*/ 533400 h 5623129"/>
              <a:gd name="connsiteX78" fmla="*/ 2524125 w 4091059"/>
              <a:gd name="connsiteY78" fmla="*/ 358775 h 5623129"/>
              <a:gd name="connsiteX79" fmla="*/ 2619375 w 4091059"/>
              <a:gd name="connsiteY79" fmla="*/ 146050 h 5623129"/>
              <a:gd name="connsiteX80" fmla="*/ 2012950 w 4091059"/>
              <a:gd name="connsiteY80" fmla="*/ 0 h 5623129"/>
              <a:gd name="connsiteX81" fmla="*/ 1476375 w 4091059"/>
              <a:gd name="connsiteY8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45319 w 4091059"/>
              <a:gd name="connsiteY13" fmla="*/ 253603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69132 w 4091059"/>
              <a:gd name="connsiteY13" fmla="*/ 2640806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09613 w 4091059"/>
              <a:gd name="connsiteY14" fmla="*/ 2488406 h 5623129"/>
              <a:gd name="connsiteX15" fmla="*/ 797719 w 4091059"/>
              <a:gd name="connsiteY15" fmla="*/ 2519364 h 5623129"/>
              <a:gd name="connsiteX16" fmla="*/ 819150 w 4091059"/>
              <a:gd name="connsiteY16" fmla="*/ 2719388 h 5623129"/>
              <a:gd name="connsiteX17" fmla="*/ 900113 w 4091059"/>
              <a:gd name="connsiteY17" fmla="*/ 2659856 h 5623129"/>
              <a:gd name="connsiteX18" fmla="*/ 962025 w 4091059"/>
              <a:gd name="connsiteY18" fmla="*/ 2650332 h 5623129"/>
              <a:gd name="connsiteX19" fmla="*/ 1009650 w 4091059"/>
              <a:gd name="connsiteY19" fmla="*/ 2609850 h 5623129"/>
              <a:gd name="connsiteX20" fmla="*/ 1133475 w 4091059"/>
              <a:gd name="connsiteY20" fmla="*/ 2790825 h 5623129"/>
              <a:gd name="connsiteX21" fmla="*/ 1609726 w 4091059"/>
              <a:gd name="connsiteY21" fmla="*/ 3140868 h 5623129"/>
              <a:gd name="connsiteX22" fmla="*/ 1604963 w 4091059"/>
              <a:gd name="connsiteY22" fmla="*/ 3883819 h 5623129"/>
              <a:gd name="connsiteX23" fmla="*/ 1550194 w 4091059"/>
              <a:gd name="connsiteY23" fmla="*/ 4090987 h 5623129"/>
              <a:gd name="connsiteX24" fmla="*/ 1616869 w 4091059"/>
              <a:gd name="connsiteY24" fmla="*/ 4255294 h 5623129"/>
              <a:gd name="connsiteX25" fmla="*/ 1621631 w 4091059"/>
              <a:gd name="connsiteY25" fmla="*/ 4810125 h 5623129"/>
              <a:gd name="connsiteX26" fmla="*/ 1607343 w 4091059"/>
              <a:gd name="connsiteY26" fmla="*/ 5012531 h 5623129"/>
              <a:gd name="connsiteX27" fmla="*/ 1459707 w 4091059"/>
              <a:gd name="connsiteY27" fmla="*/ 5481637 h 5623129"/>
              <a:gd name="connsiteX28" fmla="*/ 2055019 w 4091059"/>
              <a:gd name="connsiteY28" fmla="*/ 5622131 h 5623129"/>
              <a:gd name="connsiteX29" fmla="*/ 2609850 w 4091059"/>
              <a:gd name="connsiteY29" fmla="*/ 5457825 h 5623129"/>
              <a:gd name="connsiteX30" fmla="*/ 2505075 w 4091059"/>
              <a:gd name="connsiteY30" fmla="*/ 5114925 h 5623129"/>
              <a:gd name="connsiteX31" fmla="*/ 2478881 w 4091059"/>
              <a:gd name="connsiteY31" fmla="*/ 4998244 h 5623129"/>
              <a:gd name="connsiteX32" fmla="*/ 2462213 w 4091059"/>
              <a:gd name="connsiteY32" fmla="*/ 4738688 h 5623129"/>
              <a:gd name="connsiteX33" fmla="*/ 2469356 w 4091059"/>
              <a:gd name="connsiteY33" fmla="*/ 4117181 h 5623129"/>
              <a:gd name="connsiteX34" fmla="*/ 2464594 w 4091059"/>
              <a:gd name="connsiteY34" fmla="*/ 3767138 h 5623129"/>
              <a:gd name="connsiteX35" fmla="*/ 2526506 w 4091059"/>
              <a:gd name="connsiteY35" fmla="*/ 3557587 h 5623129"/>
              <a:gd name="connsiteX36" fmla="*/ 2509838 w 4091059"/>
              <a:gd name="connsiteY36" fmla="*/ 3467101 h 5623129"/>
              <a:gd name="connsiteX37" fmla="*/ 2469355 w 4091059"/>
              <a:gd name="connsiteY37" fmla="*/ 3431382 h 5623129"/>
              <a:gd name="connsiteX38" fmla="*/ 2466975 w 4091059"/>
              <a:gd name="connsiteY38" fmla="*/ 3288506 h 5623129"/>
              <a:gd name="connsiteX39" fmla="*/ 2500313 w 4091059"/>
              <a:gd name="connsiteY39" fmla="*/ 3259930 h 5623129"/>
              <a:gd name="connsiteX40" fmla="*/ 2550319 w 4091059"/>
              <a:gd name="connsiteY40" fmla="*/ 3255169 h 5623129"/>
              <a:gd name="connsiteX41" fmla="*/ 2576513 w 4091059"/>
              <a:gd name="connsiteY41" fmla="*/ 3390900 h 5623129"/>
              <a:gd name="connsiteX42" fmla="*/ 2624138 w 4091059"/>
              <a:gd name="connsiteY42" fmla="*/ 3421856 h 5623129"/>
              <a:gd name="connsiteX43" fmla="*/ 2576513 w 4091059"/>
              <a:gd name="connsiteY43" fmla="*/ 3224212 h 5623129"/>
              <a:gd name="connsiteX44" fmla="*/ 2686050 w 4091059"/>
              <a:gd name="connsiteY44" fmla="*/ 3019425 h 5623129"/>
              <a:gd name="connsiteX45" fmla="*/ 2686050 w 4091059"/>
              <a:gd name="connsiteY45" fmla="*/ 2695575 h 5623129"/>
              <a:gd name="connsiteX46" fmla="*/ 2747963 w 4091059"/>
              <a:gd name="connsiteY46" fmla="*/ 2993232 h 5623129"/>
              <a:gd name="connsiteX47" fmla="*/ 3002756 w 4091059"/>
              <a:gd name="connsiteY47" fmla="*/ 2724150 h 5623129"/>
              <a:gd name="connsiteX48" fmla="*/ 3171825 w 4091059"/>
              <a:gd name="connsiteY48" fmla="*/ 2466975 h 5623129"/>
              <a:gd name="connsiteX49" fmla="*/ 3950494 w 4091059"/>
              <a:gd name="connsiteY49" fmla="*/ 2616994 h 5623129"/>
              <a:gd name="connsiteX50" fmla="*/ 4090988 w 4091059"/>
              <a:gd name="connsiteY50" fmla="*/ 2007394 h 5623129"/>
              <a:gd name="connsiteX51" fmla="*/ 3950494 w 4091059"/>
              <a:gd name="connsiteY51" fmla="*/ 1485900 h 5623129"/>
              <a:gd name="connsiteX52" fmla="*/ 3243262 w 4091059"/>
              <a:gd name="connsiteY52" fmla="*/ 1626395 h 5623129"/>
              <a:gd name="connsiteX53" fmla="*/ 3221831 w 4091059"/>
              <a:gd name="connsiteY53" fmla="*/ 1552575 h 5623129"/>
              <a:gd name="connsiteX54" fmla="*/ 3636169 w 4091059"/>
              <a:gd name="connsiteY54" fmla="*/ 1466850 h 5623129"/>
              <a:gd name="connsiteX55" fmla="*/ 3248025 w 4091059"/>
              <a:gd name="connsiteY55" fmla="*/ 1466850 h 5623129"/>
              <a:gd name="connsiteX56" fmla="*/ 3295650 w 4091059"/>
              <a:gd name="connsiteY56" fmla="*/ 1321593 h 5623129"/>
              <a:gd name="connsiteX57" fmla="*/ 3529013 w 4091059"/>
              <a:gd name="connsiteY57" fmla="*/ 1235869 h 5623129"/>
              <a:gd name="connsiteX58" fmla="*/ 3857625 w 4091059"/>
              <a:gd name="connsiteY58" fmla="*/ 1104900 h 5623129"/>
              <a:gd name="connsiteX59" fmla="*/ 3281363 w 4091059"/>
              <a:gd name="connsiteY59" fmla="*/ 1235869 h 5623129"/>
              <a:gd name="connsiteX60" fmla="*/ 3181350 w 4091059"/>
              <a:gd name="connsiteY60" fmla="*/ 1178719 h 5623129"/>
              <a:gd name="connsiteX61" fmla="*/ 3262313 w 4091059"/>
              <a:gd name="connsiteY61" fmla="*/ 1023938 h 5623129"/>
              <a:gd name="connsiteX62" fmla="*/ 3590925 w 4091059"/>
              <a:gd name="connsiteY62" fmla="*/ 971550 h 5623129"/>
              <a:gd name="connsiteX63" fmla="*/ 3171825 w 4091059"/>
              <a:gd name="connsiteY63" fmla="*/ 952500 h 5623129"/>
              <a:gd name="connsiteX64" fmla="*/ 3157538 w 4091059"/>
              <a:gd name="connsiteY64" fmla="*/ 816769 h 5623129"/>
              <a:gd name="connsiteX65" fmla="*/ 3228975 w 4091059"/>
              <a:gd name="connsiteY65" fmla="*/ 647700 h 5623129"/>
              <a:gd name="connsiteX66" fmla="*/ 3059906 w 4091059"/>
              <a:gd name="connsiteY66" fmla="*/ 933450 h 5623129"/>
              <a:gd name="connsiteX67" fmla="*/ 2926557 w 4091059"/>
              <a:gd name="connsiteY67" fmla="*/ 947738 h 5623129"/>
              <a:gd name="connsiteX68" fmla="*/ 2978944 w 4091059"/>
              <a:gd name="connsiteY68" fmla="*/ 735806 h 5623129"/>
              <a:gd name="connsiteX69" fmla="*/ 2883694 w 4091059"/>
              <a:gd name="connsiteY69" fmla="*/ 950119 h 5623129"/>
              <a:gd name="connsiteX70" fmla="*/ 2836069 w 4091059"/>
              <a:gd name="connsiteY70" fmla="*/ 954881 h 5623129"/>
              <a:gd name="connsiteX71" fmla="*/ 2836068 w 4091059"/>
              <a:gd name="connsiteY71" fmla="*/ 881062 h 5623129"/>
              <a:gd name="connsiteX72" fmla="*/ 2731293 w 4091059"/>
              <a:gd name="connsiteY72" fmla="*/ 871537 h 5623129"/>
              <a:gd name="connsiteX73" fmla="*/ 2743200 w 4091059"/>
              <a:gd name="connsiteY73" fmla="*/ 669131 h 5623129"/>
              <a:gd name="connsiteX74" fmla="*/ 2664619 w 4091059"/>
              <a:gd name="connsiteY74" fmla="*/ 864394 h 5623129"/>
              <a:gd name="connsiteX75" fmla="*/ 2533650 w 4091059"/>
              <a:gd name="connsiteY75" fmla="*/ 914400 h 5623129"/>
              <a:gd name="connsiteX76" fmla="*/ 2486025 w 4091059"/>
              <a:gd name="connsiteY76" fmla="*/ 847725 h 5623129"/>
              <a:gd name="connsiteX77" fmla="*/ 2470150 w 4091059"/>
              <a:gd name="connsiteY77" fmla="*/ 739775 h 5623129"/>
              <a:gd name="connsiteX78" fmla="*/ 2543175 w 4091059"/>
              <a:gd name="connsiteY78" fmla="*/ 533400 h 5623129"/>
              <a:gd name="connsiteX79" fmla="*/ 2524125 w 4091059"/>
              <a:gd name="connsiteY79" fmla="*/ 358775 h 5623129"/>
              <a:gd name="connsiteX80" fmla="*/ 2619375 w 4091059"/>
              <a:gd name="connsiteY80" fmla="*/ 146050 h 5623129"/>
              <a:gd name="connsiteX81" fmla="*/ 2012950 w 4091059"/>
              <a:gd name="connsiteY81" fmla="*/ 0 h 5623129"/>
              <a:gd name="connsiteX82" fmla="*/ 1476375 w 4091059"/>
              <a:gd name="connsiteY8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54856 w 4091059"/>
              <a:gd name="connsiteY14" fmla="*/ 2738438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2 w 4091059"/>
              <a:gd name="connsiteY13" fmla="*/ 2936081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31069 w 4091059"/>
              <a:gd name="connsiteY13" fmla="*/ 3124200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45356 w 4091059"/>
              <a:gd name="connsiteY13" fmla="*/ 3138488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735806 w 4091059"/>
              <a:gd name="connsiteY14" fmla="*/ 2743201 h 5623129"/>
              <a:gd name="connsiteX15" fmla="*/ 709613 w 4091059"/>
              <a:gd name="connsiteY15" fmla="*/ 2488406 h 5623129"/>
              <a:gd name="connsiteX16" fmla="*/ 797719 w 4091059"/>
              <a:gd name="connsiteY16" fmla="*/ 2519364 h 5623129"/>
              <a:gd name="connsiteX17" fmla="*/ 819150 w 4091059"/>
              <a:gd name="connsiteY17" fmla="*/ 2719388 h 5623129"/>
              <a:gd name="connsiteX18" fmla="*/ 900113 w 4091059"/>
              <a:gd name="connsiteY18" fmla="*/ 2659856 h 5623129"/>
              <a:gd name="connsiteX19" fmla="*/ 962025 w 4091059"/>
              <a:gd name="connsiteY19" fmla="*/ 2650332 h 5623129"/>
              <a:gd name="connsiteX20" fmla="*/ 1009650 w 4091059"/>
              <a:gd name="connsiteY20" fmla="*/ 2609850 h 5623129"/>
              <a:gd name="connsiteX21" fmla="*/ 1133475 w 4091059"/>
              <a:gd name="connsiteY21" fmla="*/ 2790825 h 5623129"/>
              <a:gd name="connsiteX22" fmla="*/ 1609726 w 4091059"/>
              <a:gd name="connsiteY22" fmla="*/ 3140868 h 5623129"/>
              <a:gd name="connsiteX23" fmla="*/ 1604963 w 4091059"/>
              <a:gd name="connsiteY23" fmla="*/ 3883819 h 5623129"/>
              <a:gd name="connsiteX24" fmla="*/ 1550194 w 4091059"/>
              <a:gd name="connsiteY24" fmla="*/ 4090987 h 5623129"/>
              <a:gd name="connsiteX25" fmla="*/ 1616869 w 4091059"/>
              <a:gd name="connsiteY25" fmla="*/ 4255294 h 5623129"/>
              <a:gd name="connsiteX26" fmla="*/ 1621631 w 4091059"/>
              <a:gd name="connsiteY26" fmla="*/ 4810125 h 5623129"/>
              <a:gd name="connsiteX27" fmla="*/ 1607343 w 4091059"/>
              <a:gd name="connsiteY27" fmla="*/ 5012531 h 5623129"/>
              <a:gd name="connsiteX28" fmla="*/ 1459707 w 4091059"/>
              <a:gd name="connsiteY28" fmla="*/ 5481637 h 5623129"/>
              <a:gd name="connsiteX29" fmla="*/ 2055019 w 4091059"/>
              <a:gd name="connsiteY29" fmla="*/ 5622131 h 5623129"/>
              <a:gd name="connsiteX30" fmla="*/ 2609850 w 4091059"/>
              <a:gd name="connsiteY30" fmla="*/ 5457825 h 5623129"/>
              <a:gd name="connsiteX31" fmla="*/ 2505075 w 4091059"/>
              <a:gd name="connsiteY31" fmla="*/ 5114925 h 5623129"/>
              <a:gd name="connsiteX32" fmla="*/ 2478881 w 4091059"/>
              <a:gd name="connsiteY32" fmla="*/ 4998244 h 5623129"/>
              <a:gd name="connsiteX33" fmla="*/ 2462213 w 4091059"/>
              <a:gd name="connsiteY33" fmla="*/ 4738688 h 5623129"/>
              <a:gd name="connsiteX34" fmla="*/ 2469356 w 4091059"/>
              <a:gd name="connsiteY34" fmla="*/ 4117181 h 5623129"/>
              <a:gd name="connsiteX35" fmla="*/ 2464594 w 4091059"/>
              <a:gd name="connsiteY35" fmla="*/ 3767138 h 5623129"/>
              <a:gd name="connsiteX36" fmla="*/ 2526506 w 4091059"/>
              <a:gd name="connsiteY36" fmla="*/ 3557587 h 5623129"/>
              <a:gd name="connsiteX37" fmla="*/ 2509838 w 4091059"/>
              <a:gd name="connsiteY37" fmla="*/ 3467101 h 5623129"/>
              <a:gd name="connsiteX38" fmla="*/ 2469355 w 4091059"/>
              <a:gd name="connsiteY38" fmla="*/ 3431382 h 5623129"/>
              <a:gd name="connsiteX39" fmla="*/ 2466975 w 4091059"/>
              <a:gd name="connsiteY39" fmla="*/ 3288506 h 5623129"/>
              <a:gd name="connsiteX40" fmla="*/ 2500313 w 4091059"/>
              <a:gd name="connsiteY40" fmla="*/ 3259930 h 5623129"/>
              <a:gd name="connsiteX41" fmla="*/ 2550319 w 4091059"/>
              <a:gd name="connsiteY41" fmla="*/ 3255169 h 5623129"/>
              <a:gd name="connsiteX42" fmla="*/ 2576513 w 4091059"/>
              <a:gd name="connsiteY42" fmla="*/ 3390900 h 5623129"/>
              <a:gd name="connsiteX43" fmla="*/ 2624138 w 4091059"/>
              <a:gd name="connsiteY43" fmla="*/ 3421856 h 5623129"/>
              <a:gd name="connsiteX44" fmla="*/ 2576513 w 4091059"/>
              <a:gd name="connsiteY44" fmla="*/ 3224212 h 5623129"/>
              <a:gd name="connsiteX45" fmla="*/ 2686050 w 4091059"/>
              <a:gd name="connsiteY45" fmla="*/ 3019425 h 5623129"/>
              <a:gd name="connsiteX46" fmla="*/ 2686050 w 4091059"/>
              <a:gd name="connsiteY46" fmla="*/ 2695575 h 5623129"/>
              <a:gd name="connsiteX47" fmla="*/ 2747963 w 4091059"/>
              <a:gd name="connsiteY47" fmla="*/ 2993232 h 5623129"/>
              <a:gd name="connsiteX48" fmla="*/ 3002756 w 4091059"/>
              <a:gd name="connsiteY48" fmla="*/ 2724150 h 5623129"/>
              <a:gd name="connsiteX49" fmla="*/ 3171825 w 4091059"/>
              <a:gd name="connsiteY49" fmla="*/ 2466975 h 5623129"/>
              <a:gd name="connsiteX50" fmla="*/ 3950494 w 4091059"/>
              <a:gd name="connsiteY50" fmla="*/ 2616994 h 5623129"/>
              <a:gd name="connsiteX51" fmla="*/ 4090988 w 4091059"/>
              <a:gd name="connsiteY51" fmla="*/ 2007394 h 5623129"/>
              <a:gd name="connsiteX52" fmla="*/ 3950494 w 4091059"/>
              <a:gd name="connsiteY52" fmla="*/ 1485900 h 5623129"/>
              <a:gd name="connsiteX53" fmla="*/ 3243262 w 4091059"/>
              <a:gd name="connsiteY53" fmla="*/ 1626395 h 5623129"/>
              <a:gd name="connsiteX54" fmla="*/ 3221831 w 4091059"/>
              <a:gd name="connsiteY54" fmla="*/ 1552575 h 5623129"/>
              <a:gd name="connsiteX55" fmla="*/ 3636169 w 4091059"/>
              <a:gd name="connsiteY55" fmla="*/ 1466850 h 5623129"/>
              <a:gd name="connsiteX56" fmla="*/ 3248025 w 4091059"/>
              <a:gd name="connsiteY56" fmla="*/ 1466850 h 5623129"/>
              <a:gd name="connsiteX57" fmla="*/ 3295650 w 4091059"/>
              <a:gd name="connsiteY57" fmla="*/ 1321593 h 5623129"/>
              <a:gd name="connsiteX58" fmla="*/ 3529013 w 4091059"/>
              <a:gd name="connsiteY58" fmla="*/ 1235869 h 5623129"/>
              <a:gd name="connsiteX59" fmla="*/ 3857625 w 4091059"/>
              <a:gd name="connsiteY59" fmla="*/ 1104900 h 5623129"/>
              <a:gd name="connsiteX60" fmla="*/ 3281363 w 4091059"/>
              <a:gd name="connsiteY60" fmla="*/ 1235869 h 5623129"/>
              <a:gd name="connsiteX61" fmla="*/ 3181350 w 4091059"/>
              <a:gd name="connsiteY61" fmla="*/ 1178719 h 5623129"/>
              <a:gd name="connsiteX62" fmla="*/ 3262313 w 4091059"/>
              <a:gd name="connsiteY62" fmla="*/ 1023938 h 5623129"/>
              <a:gd name="connsiteX63" fmla="*/ 3590925 w 4091059"/>
              <a:gd name="connsiteY63" fmla="*/ 971550 h 5623129"/>
              <a:gd name="connsiteX64" fmla="*/ 3171825 w 4091059"/>
              <a:gd name="connsiteY64" fmla="*/ 952500 h 5623129"/>
              <a:gd name="connsiteX65" fmla="*/ 3157538 w 4091059"/>
              <a:gd name="connsiteY65" fmla="*/ 816769 h 5623129"/>
              <a:gd name="connsiteX66" fmla="*/ 3228975 w 4091059"/>
              <a:gd name="connsiteY66" fmla="*/ 647700 h 5623129"/>
              <a:gd name="connsiteX67" fmla="*/ 3059906 w 4091059"/>
              <a:gd name="connsiteY67" fmla="*/ 933450 h 5623129"/>
              <a:gd name="connsiteX68" fmla="*/ 2926557 w 4091059"/>
              <a:gd name="connsiteY68" fmla="*/ 947738 h 5623129"/>
              <a:gd name="connsiteX69" fmla="*/ 2978944 w 4091059"/>
              <a:gd name="connsiteY69" fmla="*/ 735806 h 5623129"/>
              <a:gd name="connsiteX70" fmla="*/ 2883694 w 4091059"/>
              <a:gd name="connsiteY70" fmla="*/ 950119 h 5623129"/>
              <a:gd name="connsiteX71" fmla="*/ 2836069 w 4091059"/>
              <a:gd name="connsiteY71" fmla="*/ 954881 h 5623129"/>
              <a:gd name="connsiteX72" fmla="*/ 2836068 w 4091059"/>
              <a:gd name="connsiteY72" fmla="*/ 881062 h 5623129"/>
              <a:gd name="connsiteX73" fmla="*/ 2731293 w 4091059"/>
              <a:gd name="connsiteY73" fmla="*/ 871537 h 5623129"/>
              <a:gd name="connsiteX74" fmla="*/ 2743200 w 4091059"/>
              <a:gd name="connsiteY74" fmla="*/ 669131 h 5623129"/>
              <a:gd name="connsiteX75" fmla="*/ 2664619 w 4091059"/>
              <a:gd name="connsiteY75" fmla="*/ 864394 h 5623129"/>
              <a:gd name="connsiteX76" fmla="*/ 2533650 w 4091059"/>
              <a:gd name="connsiteY76" fmla="*/ 914400 h 5623129"/>
              <a:gd name="connsiteX77" fmla="*/ 2486025 w 4091059"/>
              <a:gd name="connsiteY77" fmla="*/ 847725 h 5623129"/>
              <a:gd name="connsiteX78" fmla="*/ 2470150 w 4091059"/>
              <a:gd name="connsiteY78" fmla="*/ 739775 h 5623129"/>
              <a:gd name="connsiteX79" fmla="*/ 2543175 w 4091059"/>
              <a:gd name="connsiteY79" fmla="*/ 533400 h 5623129"/>
              <a:gd name="connsiteX80" fmla="*/ 2524125 w 4091059"/>
              <a:gd name="connsiteY80" fmla="*/ 358775 h 5623129"/>
              <a:gd name="connsiteX81" fmla="*/ 2619375 w 4091059"/>
              <a:gd name="connsiteY81" fmla="*/ 146050 h 5623129"/>
              <a:gd name="connsiteX82" fmla="*/ 2012950 w 4091059"/>
              <a:gd name="connsiteY82" fmla="*/ 0 h 5623129"/>
              <a:gd name="connsiteX83" fmla="*/ 1476375 w 4091059"/>
              <a:gd name="connsiteY8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40594 w 4091059"/>
              <a:gd name="connsiteY14" fmla="*/ 2940844 h 5623129"/>
              <a:gd name="connsiteX15" fmla="*/ 735806 w 4091059"/>
              <a:gd name="connsiteY15" fmla="*/ 2743201 h 5623129"/>
              <a:gd name="connsiteX16" fmla="*/ 709613 w 4091059"/>
              <a:gd name="connsiteY16" fmla="*/ 2488406 h 5623129"/>
              <a:gd name="connsiteX17" fmla="*/ 797719 w 4091059"/>
              <a:gd name="connsiteY17" fmla="*/ 2519364 h 5623129"/>
              <a:gd name="connsiteX18" fmla="*/ 819150 w 4091059"/>
              <a:gd name="connsiteY18" fmla="*/ 2719388 h 5623129"/>
              <a:gd name="connsiteX19" fmla="*/ 900113 w 4091059"/>
              <a:gd name="connsiteY19" fmla="*/ 2659856 h 5623129"/>
              <a:gd name="connsiteX20" fmla="*/ 962025 w 4091059"/>
              <a:gd name="connsiteY20" fmla="*/ 2650332 h 5623129"/>
              <a:gd name="connsiteX21" fmla="*/ 1009650 w 4091059"/>
              <a:gd name="connsiteY21" fmla="*/ 2609850 h 5623129"/>
              <a:gd name="connsiteX22" fmla="*/ 1133475 w 4091059"/>
              <a:gd name="connsiteY22" fmla="*/ 2790825 h 5623129"/>
              <a:gd name="connsiteX23" fmla="*/ 1609726 w 4091059"/>
              <a:gd name="connsiteY23" fmla="*/ 3140868 h 5623129"/>
              <a:gd name="connsiteX24" fmla="*/ 1604963 w 4091059"/>
              <a:gd name="connsiteY24" fmla="*/ 3883819 h 5623129"/>
              <a:gd name="connsiteX25" fmla="*/ 1550194 w 4091059"/>
              <a:gd name="connsiteY25" fmla="*/ 4090987 h 5623129"/>
              <a:gd name="connsiteX26" fmla="*/ 1616869 w 4091059"/>
              <a:gd name="connsiteY26" fmla="*/ 4255294 h 5623129"/>
              <a:gd name="connsiteX27" fmla="*/ 1621631 w 4091059"/>
              <a:gd name="connsiteY27" fmla="*/ 4810125 h 5623129"/>
              <a:gd name="connsiteX28" fmla="*/ 1607343 w 4091059"/>
              <a:gd name="connsiteY28" fmla="*/ 5012531 h 5623129"/>
              <a:gd name="connsiteX29" fmla="*/ 1459707 w 4091059"/>
              <a:gd name="connsiteY29" fmla="*/ 5481637 h 5623129"/>
              <a:gd name="connsiteX30" fmla="*/ 2055019 w 4091059"/>
              <a:gd name="connsiteY30" fmla="*/ 5622131 h 5623129"/>
              <a:gd name="connsiteX31" fmla="*/ 2609850 w 4091059"/>
              <a:gd name="connsiteY31" fmla="*/ 5457825 h 5623129"/>
              <a:gd name="connsiteX32" fmla="*/ 2505075 w 4091059"/>
              <a:gd name="connsiteY32" fmla="*/ 5114925 h 5623129"/>
              <a:gd name="connsiteX33" fmla="*/ 2478881 w 4091059"/>
              <a:gd name="connsiteY33" fmla="*/ 4998244 h 5623129"/>
              <a:gd name="connsiteX34" fmla="*/ 2462213 w 4091059"/>
              <a:gd name="connsiteY34" fmla="*/ 4738688 h 5623129"/>
              <a:gd name="connsiteX35" fmla="*/ 2469356 w 4091059"/>
              <a:gd name="connsiteY35" fmla="*/ 4117181 h 5623129"/>
              <a:gd name="connsiteX36" fmla="*/ 2464594 w 4091059"/>
              <a:gd name="connsiteY36" fmla="*/ 3767138 h 5623129"/>
              <a:gd name="connsiteX37" fmla="*/ 2526506 w 4091059"/>
              <a:gd name="connsiteY37" fmla="*/ 3557587 h 5623129"/>
              <a:gd name="connsiteX38" fmla="*/ 2509838 w 4091059"/>
              <a:gd name="connsiteY38" fmla="*/ 3467101 h 5623129"/>
              <a:gd name="connsiteX39" fmla="*/ 2469355 w 4091059"/>
              <a:gd name="connsiteY39" fmla="*/ 3431382 h 5623129"/>
              <a:gd name="connsiteX40" fmla="*/ 2466975 w 4091059"/>
              <a:gd name="connsiteY40" fmla="*/ 3288506 h 5623129"/>
              <a:gd name="connsiteX41" fmla="*/ 2500313 w 4091059"/>
              <a:gd name="connsiteY41" fmla="*/ 3259930 h 5623129"/>
              <a:gd name="connsiteX42" fmla="*/ 2550319 w 4091059"/>
              <a:gd name="connsiteY42" fmla="*/ 3255169 h 5623129"/>
              <a:gd name="connsiteX43" fmla="*/ 2576513 w 4091059"/>
              <a:gd name="connsiteY43" fmla="*/ 3390900 h 5623129"/>
              <a:gd name="connsiteX44" fmla="*/ 2624138 w 4091059"/>
              <a:gd name="connsiteY44" fmla="*/ 3421856 h 5623129"/>
              <a:gd name="connsiteX45" fmla="*/ 2576513 w 4091059"/>
              <a:gd name="connsiteY45" fmla="*/ 3224212 h 5623129"/>
              <a:gd name="connsiteX46" fmla="*/ 2686050 w 4091059"/>
              <a:gd name="connsiteY46" fmla="*/ 3019425 h 5623129"/>
              <a:gd name="connsiteX47" fmla="*/ 2686050 w 4091059"/>
              <a:gd name="connsiteY47" fmla="*/ 2695575 h 5623129"/>
              <a:gd name="connsiteX48" fmla="*/ 2747963 w 4091059"/>
              <a:gd name="connsiteY48" fmla="*/ 2993232 h 5623129"/>
              <a:gd name="connsiteX49" fmla="*/ 3002756 w 4091059"/>
              <a:gd name="connsiteY49" fmla="*/ 2724150 h 5623129"/>
              <a:gd name="connsiteX50" fmla="*/ 3171825 w 4091059"/>
              <a:gd name="connsiteY50" fmla="*/ 2466975 h 5623129"/>
              <a:gd name="connsiteX51" fmla="*/ 3950494 w 4091059"/>
              <a:gd name="connsiteY51" fmla="*/ 2616994 h 5623129"/>
              <a:gd name="connsiteX52" fmla="*/ 4090988 w 4091059"/>
              <a:gd name="connsiteY52" fmla="*/ 2007394 h 5623129"/>
              <a:gd name="connsiteX53" fmla="*/ 3950494 w 4091059"/>
              <a:gd name="connsiteY53" fmla="*/ 1485900 h 5623129"/>
              <a:gd name="connsiteX54" fmla="*/ 3243262 w 4091059"/>
              <a:gd name="connsiteY54" fmla="*/ 1626395 h 5623129"/>
              <a:gd name="connsiteX55" fmla="*/ 3221831 w 4091059"/>
              <a:gd name="connsiteY55" fmla="*/ 1552575 h 5623129"/>
              <a:gd name="connsiteX56" fmla="*/ 3636169 w 4091059"/>
              <a:gd name="connsiteY56" fmla="*/ 1466850 h 5623129"/>
              <a:gd name="connsiteX57" fmla="*/ 3248025 w 4091059"/>
              <a:gd name="connsiteY57" fmla="*/ 1466850 h 5623129"/>
              <a:gd name="connsiteX58" fmla="*/ 3295650 w 4091059"/>
              <a:gd name="connsiteY58" fmla="*/ 1321593 h 5623129"/>
              <a:gd name="connsiteX59" fmla="*/ 3529013 w 4091059"/>
              <a:gd name="connsiteY59" fmla="*/ 1235869 h 5623129"/>
              <a:gd name="connsiteX60" fmla="*/ 3857625 w 4091059"/>
              <a:gd name="connsiteY60" fmla="*/ 1104900 h 5623129"/>
              <a:gd name="connsiteX61" fmla="*/ 3281363 w 4091059"/>
              <a:gd name="connsiteY61" fmla="*/ 1235869 h 5623129"/>
              <a:gd name="connsiteX62" fmla="*/ 3181350 w 4091059"/>
              <a:gd name="connsiteY62" fmla="*/ 1178719 h 5623129"/>
              <a:gd name="connsiteX63" fmla="*/ 3262313 w 4091059"/>
              <a:gd name="connsiteY63" fmla="*/ 1023938 h 5623129"/>
              <a:gd name="connsiteX64" fmla="*/ 3590925 w 4091059"/>
              <a:gd name="connsiteY64" fmla="*/ 971550 h 5623129"/>
              <a:gd name="connsiteX65" fmla="*/ 3171825 w 4091059"/>
              <a:gd name="connsiteY65" fmla="*/ 952500 h 5623129"/>
              <a:gd name="connsiteX66" fmla="*/ 3157538 w 4091059"/>
              <a:gd name="connsiteY66" fmla="*/ 816769 h 5623129"/>
              <a:gd name="connsiteX67" fmla="*/ 3228975 w 4091059"/>
              <a:gd name="connsiteY67" fmla="*/ 647700 h 5623129"/>
              <a:gd name="connsiteX68" fmla="*/ 3059906 w 4091059"/>
              <a:gd name="connsiteY68" fmla="*/ 933450 h 5623129"/>
              <a:gd name="connsiteX69" fmla="*/ 2926557 w 4091059"/>
              <a:gd name="connsiteY69" fmla="*/ 947738 h 5623129"/>
              <a:gd name="connsiteX70" fmla="*/ 2978944 w 4091059"/>
              <a:gd name="connsiteY70" fmla="*/ 735806 h 5623129"/>
              <a:gd name="connsiteX71" fmla="*/ 2883694 w 4091059"/>
              <a:gd name="connsiteY71" fmla="*/ 950119 h 5623129"/>
              <a:gd name="connsiteX72" fmla="*/ 2836069 w 4091059"/>
              <a:gd name="connsiteY72" fmla="*/ 954881 h 5623129"/>
              <a:gd name="connsiteX73" fmla="*/ 2836068 w 4091059"/>
              <a:gd name="connsiteY73" fmla="*/ 881062 h 5623129"/>
              <a:gd name="connsiteX74" fmla="*/ 2731293 w 4091059"/>
              <a:gd name="connsiteY74" fmla="*/ 871537 h 5623129"/>
              <a:gd name="connsiteX75" fmla="*/ 2743200 w 4091059"/>
              <a:gd name="connsiteY75" fmla="*/ 669131 h 5623129"/>
              <a:gd name="connsiteX76" fmla="*/ 2664619 w 4091059"/>
              <a:gd name="connsiteY76" fmla="*/ 864394 h 5623129"/>
              <a:gd name="connsiteX77" fmla="*/ 2533650 w 4091059"/>
              <a:gd name="connsiteY77" fmla="*/ 914400 h 5623129"/>
              <a:gd name="connsiteX78" fmla="*/ 2486025 w 4091059"/>
              <a:gd name="connsiteY78" fmla="*/ 847725 h 5623129"/>
              <a:gd name="connsiteX79" fmla="*/ 2470150 w 4091059"/>
              <a:gd name="connsiteY79" fmla="*/ 739775 h 5623129"/>
              <a:gd name="connsiteX80" fmla="*/ 2543175 w 4091059"/>
              <a:gd name="connsiteY80" fmla="*/ 533400 h 5623129"/>
              <a:gd name="connsiteX81" fmla="*/ 2524125 w 4091059"/>
              <a:gd name="connsiteY81" fmla="*/ 358775 h 5623129"/>
              <a:gd name="connsiteX82" fmla="*/ 2619375 w 4091059"/>
              <a:gd name="connsiteY82" fmla="*/ 146050 h 5623129"/>
              <a:gd name="connsiteX83" fmla="*/ 2012950 w 4091059"/>
              <a:gd name="connsiteY83" fmla="*/ 0 h 5623129"/>
              <a:gd name="connsiteX84" fmla="*/ 1476375 w 4091059"/>
              <a:gd name="connsiteY8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950119 w 4091059"/>
              <a:gd name="connsiteY13" fmla="*/ 313134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73931 w 4091059"/>
              <a:gd name="connsiteY14" fmla="*/ 3064669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59644 w 4091059"/>
              <a:gd name="connsiteY14" fmla="*/ 3055144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78681 w 4091059"/>
              <a:gd name="connsiteY13" fmla="*/ 311229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735806 w 4091059"/>
              <a:gd name="connsiteY16" fmla="*/ 2743201 h 5623129"/>
              <a:gd name="connsiteX17" fmla="*/ 709613 w 4091059"/>
              <a:gd name="connsiteY17" fmla="*/ 2488406 h 5623129"/>
              <a:gd name="connsiteX18" fmla="*/ 797719 w 4091059"/>
              <a:gd name="connsiteY18" fmla="*/ 2519364 h 5623129"/>
              <a:gd name="connsiteX19" fmla="*/ 819150 w 4091059"/>
              <a:gd name="connsiteY19" fmla="*/ 2719388 h 5623129"/>
              <a:gd name="connsiteX20" fmla="*/ 900113 w 4091059"/>
              <a:gd name="connsiteY20" fmla="*/ 2659856 h 5623129"/>
              <a:gd name="connsiteX21" fmla="*/ 962025 w 4091059"/>
              <a:gd name="connsiteY21" fmla="*/ 2650332 h 5623129"/>
              <a:gd name="connsiteX22" fmla="*/ 1009650 w 4091059"/>
              <a:gd name="connsiteY22" fmla="*/ 2609850 h 5623129"/>
              <a:gd name="connsiteX23" fmla="*/ 1133475 w 4091059"/>
              <a:gd name="connsiteY23" fmla="*/ 2790825 h 5623129"/>
              <a:gd name="connsiteX24" fmla="*/ 1609726 w 4091059"/>
              <a:gd name="connsiteY24" fmla="*/ 3140868 h 5623129"/>
              <a:gd name="connsiteX25" fmla="*/ 1604963 w 4091059"/>
              <a:gd name="connsiteY25" fmla="*/ 3883819 h 5623129"/>
              <a:gd name="connsiteX26" fmla="*/ 1550194 w 4091059"/>
              <a:gd name="connsiteY26" fmla="*/ 4090987 h 5623129"/>
              <a:gd name="connsiteX27" fmla="*/ 1616869 w 4091059"/>
              <a:gd name="connsiteY27" fmla="*/ 4255294 h 5623129"/>
              <a:gd name="connsiteX28" fmla="*/ 1621631 w 4091059"/>
              <a:gd name="connsiteY28" fmla="*/ 4810125 h 5623129"/>
              <a:gd name="connsiteX29" fmla="*/ 1607343 w 4091059"/>
              <a:gd name="connsiteY29" fmla="*/ 5012531 h 5623129"/>
              <a:gd name="connsiteX30" fmla="*/ 1459707 w 4091059"/>
              <a:gd name="connsiteY30" fmla="*/ 5481637 h 5623129"/>
              <a:gd name="connsiteX31" fmla="*/ 2055019 w 4091059"/>
              <a:gd name="connsiteY31" fmla="*/ 5622131 h 5623129"/>
              <a:gd name="connsiteX32" fmla="*/ 2609850 w 4091059"/>
              <a:gd name="connsiteY32" fmla="*/ 5457825 h 5623129"/>
              <a:gd name="connsiteX33" fmla="*/ 2505075 w 4091059"/>
              <a:gd name="connsiteY33" fmla="*/ 5114925 h 5623129"/>
              <a:gd name="connsiteX34" fmla="*/ 2478881 w 4091059"/>
              <a:gd name="connsiteY34" fmla="*/ 4998244 h 5623129"/>
              <a:gd name="connsiteX35" fmla="*/ 2462213 w 4091059"/>
              <a:gd name="connsiteY35" fmla="*/ 4738688 h 5623129"/>
              <a:gd name="connsiteX36" fmla="*/ 2469356 w 4091059"/>
              <a:gd name="connsiteY36" fmla="*/ 4117181 h 5623129"/>
              <a:gd name="connsiteX37" fmla="*/ 2464594 w 4091059"/>
              <a:gd name="connsiteY37" fmla="*/ 3767138 h 5623129"/>
              <a:gd name="connsiteX38" fmla="*/ 2526506 w 4091059"/>
              <a:gd name="connsiteY38" fmla="*/ 3557587 h 5623129"/>
              <a:gd name="connsiteX39" fmla="*/ 2509838 w 4091059"/>
              <a:gd name="connsiteY39" fmla="*/ 3467101 h 5623129"/>
              <a:gd name="connsiteX40" fmla="*/ 2469355 w 4091059"/>
              <a:gd name="connsiteY40" fmla="*/ 3431382 h 5623129"/>
              <a:gd name="connsiteX41" fmla="*/ 2466975 w 4091059"/>
              <a:gd name="connsiteY41" fmla="*/ 3288506 h 5623129"/>
              <a:gd name="connsiteX42" fmla="*/ 2500313 w 4091059"/>
              <a:gd name="connsiteY42" fmla="*/ 3259930 h 5623129"/>
              <a:gd name="connsiteX43" fmla="*/ 2550319 w 4091059"/>
              <a:gd name="connsiteY43" fmla="*/ 3255169 h 5623129"/>
              <a:gd name="connsiteX44" fmla="*/ 2576513 w 4091059"/>
              <a:gd name="connsiteY44" fmla="*/ 3390900 h 5623129"/>
              <a:gd name="connsiteX45" fmla="*/ 2624138 w 4091059"/>
              <a:gd name="connsiteY45" fmla="*/ 3421856 h 5623129"/>
              <a:gd name="connsiteX46" fmla="*/ 2576513 w 4091059"/>
              <a:gd name="connsiteY46" fmla="*/ 3224212 h 5623129"/>
              <a:gd name="connsiteX47" fmla="*/ 2686050 w 4091059"/>
              <a:gd name="connsiteY47" fmla="*/ 3019425 h 5623129"/>
              <a:gd name="connsiteX48" fmla="*/ 2686050 w 4091059"/>
              <a:gd name="connsiteY48" fmla="*/ 2695575 h 5623129"/>
              <a:gd name="connsiteX49" fmla="*/ 2747963 w 4091059"/>
              <a:gd name="connsiteY49" fmla="*/ 2993232 h 5623129"/>
              <a:gd name="connsiteX50" fmla="*/ 3002756 w 4091059"/>
              <a:gd name="connsiteY50" fmla="*/ 2724150 h 5623129"/>
              <a:gd name="connsiteX51" fmla="*/ 3171825 w 4091059"/>
              <a:gd name="connsiteY51" fmla="*/ 2466975 h 5623129"/>
              <a:gd name="connsiteX52" fmla="*/ 3950494 w 4091059"/>
              <a:gd name="connsiteY52" fmla="*/ 2616994 h 5623129"/>
              <a:gd name="connsiteX53" fmla="*/ 4090988 w 4091059"/>
              <a:gd name="connsiteY53" fmla="*/ 2007394 h 5623129"/>
              <a:gd name="connsiteX54" fmla="*/ 3950494 w 4091059"/>
              <a:gd name="connsiteY54" fmla="*/ 1485900 h 5623129"/>
              <a:gd name="connsiteX55" fmla="*/ 3243262 w 4091059"/>
              <a:gd name="connsiteY55" fmla="*/ 1626395 h 5623129"/>
              <a:gd name="connsiteX56" fmla="*/ 3221831 w 4091059"/>
              <a:gd name="connsiteY56" fmla="*/ 1552575 h 5623129"/>
              <a:gd name="connsiteX57" fmla="*/ 3636169 w 4091059"/>
              <a:gd name="connsiteY57" fmla="*/ 1466850 h 5623129"/>
              <a:gd name="connsiteX58" fmla="*/ 3248025 w 4091059"/>
              <a:gd name="connsiteY58" fmla="*/ 1466850 h 5623129"/>
              <a:gd name="connsiteX59" fmla="*/ 3295650 w 4091059"/>
              <a:gd name="connsiteY59" fmla="*/ 1321593 h 5623129"/>
              <a:gd name="connsiteX60" fmla="*/ 3529013 w 4091059"/>
              <a:gd name="connsiteY60" fmla="*/ 1235869 h 5623129"/>
              <a:gd name="connsiteX61" fmla="*/ 3857625 w 4091059"/>
              <a:gd name="connsiteY61" fmla="*/ 1104900 h 5623129"/>
              <a:gd name="connsiteX62" fmla="*/ 3281363 w 4091059"/>
              <a:gd name="connsiteY62" fmla="*/ 1235869 h 5623129"/>
              <a:gd name="connsiteX63" fmla="*/ 3181350 w 4091059"/>
              <a:gd name="connsiteY63" fmla="*/ 1178719 h 5623129"/>
              <a:gd name="connsiteX64" fmla="*/ 3262313 w 4091059"/>
              <a:gd name="connsiteY64" fmla="*/ 1023938 h 5623129"/>
              <a:gd name="connsiteX65" fmla="*/ 3590925 w 4091059"/>
              <a:gd name="connsiteY65" fmla="*/ 971550 h 5623129"/>
              <a:gd name="connsiteX66" fmla="*/ 3171825 w 4091059"/>
              <a:gd name="connsiteY66" fmla="*/ 952500 h 5623129"/>
              <a:gd name="connsiteX67" fmla="*/ 3157538 w 4091059"/>
              <a:gd name="connsiteY67" fmla="*/ 816769 h 5623129"/>
              <a:gd name="connsiteX68" fmla="*/ 3228975 w 4091059"/>
              <a:gd name="connsiteY68" fmla="*/ 647700 h 5623129"/>
              <a:gd name="connsiteX69" fmla="*/ 3059906 w 4091059"/>
              <a:gd name="connsiteY69" fmla="*/ 933450 h 5623129"/>
              <a:gd name="connsiteX70" fmla="*/ 2926557 w 4091059"/>
              <a:gd name="connsiteY70" fmla="*/ 947738 h 5623129"/>
              <a:gd name="connsiteX71" fmla="*/ 2978944 w 4091059"/>
              <a:gd name="connsiteY71" fmla="*/ 735806 h 5623129"/>
              <a:gd name="connsiteX72" fmla="*/ 2883694 w 4091059"/>
              <a:gd name="connsiteY72" fmla="*/ 950119 h 5623129"/>
              <a:gd name="connsiteX73" fmla="*/ 2836069 w 4091059"/>
              <a:gd name="connsiteY73" fmla="*/ 954881 h 5623129"/>
              <a:gd name="connsiteX74" fmla="*/ 2836068 w 4091059"/>
              <a:gd name="connsiteY74" fmla="*/ 881062 h 5623129"/>
              <a:gd name="connsiteX75" fmla="*/ 2731293 w 4091059"/>
              <a:gd name="connsiteY75" fmla="*/ 871537 h 5623129"/>
              <a:gd name="connsiteX76" fmla="*/ 2743200 w 4091059"/>
              <a:gd name="connsiteY76" fmla="*/ 669131 h 5623129"/>
              <a:gd name="connsiteX77" fmla="*/ 2664619 w 4091059"/>
              <a:gd name="connsiteY77" fmla="*/ 864394 h 5623129"/>
              <a:gd name="connsiteX78" fmla="*/ 2533650 w 4091059"/>
              <a:gd name="connsiteY78" fmla="*/ 914400 h 5623129"/>
              <a:gd name="connsiteX79" fmla="*/ 2486025 w 4091059"/>
              <a:gd name="connsiteY79" fmla="*/ 847725 h 5623129"/>
              <a:gd name="connsiteX80" fmla="*/ 2470150 w 4091059"/>
              <a:gd name="connsiteY80" fmla="*/ 739775 h 5623129"/>
              <a:gd name="connsiteX81" fmla="*/ 2543175 w 4091059"/>
              <a:gd name="connsiteY81" fmla="*/ 533400 h 5623129"/>
              <a:gd name="connsiteX82" fmla="*/ 2524125 w 4091059"/>
              <a:gd name="connsiteY82" fmla="*/ 358775 h 5623129"/>
              <a:gd name="connsiteX83" fmla="*/ 2619375 w 4091059"/>
              <a:gd name="connsiteY83" fmla="*/ 146050 h 5623129"/>
              <a:gd name="connsiteX84" fmla="*/ 2012950 w 4091059"/>
              <a:gd name="connsiteY84" fmla="*/ 0 h 5623129"/>
              <a:gd name="connsiteX85" fmla="*/ 1476375 w 4091059"/>
              <a:gd name="connsiteY8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859631 w 4091059"/>
              <a:gd name="connsiteY13" fmla="*/ 3093245 h 5623129"/>
              <a:gd name="connsiteX14" fmla="*/ 931069 w 4091059"/>
              <a:gd name="connsiteY14" fmla="*/ 3043238 h 5623129"/>
              <a:gd name="connsiteX15" fmla="*/ 940594 w 4091059"/>
              <a:gd name="connsiteY15" fmla="*/ 2940844 h 5623129"/>
              <a:gd name="connsiteX16" fmla="*/ 826294 w 4091059"/>
              <a:gd name="connsiteY16" fmla="*/ 2902744 h 5623129"/>
              <a:gd name="connsiteX17" fmla="*/ 735806 w 4091059"/>
              <a:gd name="connsiteY17" fmla="*/ 2743201 h 5623129"/>
              <a:gd name="connsiteX18" fmla="*/ 709613 w 4091059"/>
              <a:gd name="connsiteY18" fmla="*/ 2488406 h 5623129"/>
              <a:gd name="connsiteX19" fmla="*/ 797719 w 4091059"/>
              <a:gd name="connsiteY19" fmla="*/ 2519364 h 5623129"/>
              <a:gd name="connsiteX20" fmla="*/ 819150 w 4091059"/>
              <a:gd name="connsiteY20" fmla="*/ 2719388 h 5623129"/>
              <a:gd name="connsiteX21" fmla="*/ 900113 w 4091059"/>
              <a:gd name="connsiteY21" fmla="*/ 2659856 h 5623129"/>
              <a:gd name="connsiteX22" fmla="*/ 962025 w 4091059"/>
              <a:gd name="connsiteY22" fmla="*/ 2650332 h 5623129"/>
              <a:gd name="connsiteX23" fmla="*/ 1009650 w 4091059"/>
              <a:gd name="connsiteY23" fmla="*/ 2609850 h 5623129"/>
              <a:gd name="connsiteX24" fmla="*/ 1133475 w 4091059"/>
              <a:gd name="connsiteY24" fmla="*/ 2790825 h 5623129"/>
              <a:gd name="connsiteX25" fmla="*/ 1609726 w 4091059"/>
              <a:gd name="connsiteY25" fmla="*/ 3140868 h 5623129"/>
              <a:gd name="connsiteX26" fmla="*/ 1604963 w 4091059"/>
              <a:gd name="connsiteY26" fmla="*/ 3883819 h 5623129"/>
              <a:gd name="connsiteX27" fmla="*/ 1550194 w 4091059"/>
              <a:gd name="connsiteY27" fmla="*/ 4090987 h 5623129"/>
              <a:gd name="connsiteX28" fmla="*/ 1616869 w 4091059"/>
              <a:gd name="connsiteY28" fmla="*/ 4255294 h 5623129"/>
              <a:gd name="connsiteX29" fmla="*/ 1621631 w 4091059"/>
              <a:gd name="connsiteY29" fmla="*/ 4810125 h 5623129"/>
              <a:gd name="connsiteX30" fmla="*/ 1607343 w 4091059"/>
              <a:gd name="connsiteY30" fmla="*/ 5012531 h 5623129"/>
              <a:gd name="connsiteX31" fmla="*/ 1459707 w 4091059"/>
              <a:gd name="connsiteY31" fmla="*/ 5481637 h 5623129"/>
              <a:gd name="connsiteX32" fmla="*/ 2055019 w 4091059"/>
              <a:gd name="connsiteY32" fmla="*/ 5622131 h 5623129"/>
              <a:gd name="connsiteX33" fmla="*/ 2609850 w 4091059"/>
              <a:gd name="connsiteY33" fmla="*/ 5457825 h 5623129"/>
              <a:gd name="connsiteX34" fmla="*/ 2505075 w 4091059"/>
              <a:gd name="connsiteY34" fmla="*/ 5114925 h 5623129"/>
              <a:gd name="connsiteX35" fmla="*/ 2478881 w 4091059"/>
              <a:gd name="connsiteY35" fmla="*/ 4998244 h 5623129"/>
              <a:gd name="connsiteX36" fmla="*/ 2462213 w 4091059"/>
              <a:gd name="connsiteY36" fmla="*/ 4738688 h 5623129"/>
              <a:gd name="connsiteX37" fmla="*/ 2469356 w 4091059"/>
              <a:gd name="connsiteY37" fmla="*/ 4117181 h 5623129"/>
              <a:gd name="connsiteX38" fmla="*/ 2464594 w 4091059"/>
              <a:gd name="connsiteY38" fmla="*/ 3767138 h 5623129"/>
              <a:gd name="connsiteX39" fmla="*/ 2526506 w 4091059"/>
              <a:gd name="connsiteY39" fmla="*/ 3557587 h 5623129"/>
              <a:gd name="connsiteX40" fmla="*/ 2509838 w 4091059"/>
              <a:gd name="connsiteY40" fmla="*/ 3467101 h 5623129"/>
              <a:gd name="connsiteX41" fmla="*/ 2469355 w 4091059"/>
              <a:gd name="connsiteY41" fmla="*/ 3431382 h 5623129"/>
              <a:gd name="connsiteX42" fmla="*/ 2466975 w 4091059"/>
              <a:gd name="connsiteY42" fmla="*/ 3288506 h 5623129"/>
              <a:gd name="connsiteX43" fmla="*/ 2500313 w 4091059"/>
              <a:gd name="connsiteY43" fmla="*/ 3259930 h 5623129"/>
              <a:gd name="connsiteX44" fmla="*/ 2550319 w 4091059"/>
              <a:gd name="connsiteY44" fmla="*/ 3255169 h 5623129"/>
              <a:gd name="connsiteX45" fmla="*/ 2576513 w 4091059"/>
              <a:gd name="connsiteY45" fmla="*/ 3390900 h 5623129"/>
              <a:gd name="connsiteX46" fmla="*/ 2624138 w 4091059"/>
              <a:gd name="connsiteY46" fmla="*/ 3421856 h 5623129"/>
              <a:gd name="connsiteX47" fmla="*/ 2576513 w 4091059"/>
              <a:gd name="connsiteY47" fmla="*/ 3224212 h 5623129"/>
              <a:gd name="connsiteX48" fmla="*/ 2686050 w 4091059"/>
              <a:gd name="connsiteY48" fmla="*/ 3019425 h 5623129"/>
              <a:gd name="connsiteX49" fmla="*/ 2686050 w 4091059"/>
              <a:gd name="connsiteY49" fmla="*/ 2695575 h 5623129"/>
              <a:gd name="connsiteX50" fmla="*/ 2747963 w 4091059"/>
              <a:gd name="connsiteY50" fmla="*/ 2993232 h 5623129"/>
              <a:gd name="connsiteX51" fmla="*/ 3002756 w 4091059"/>
              <a:gd name="connsiteY51" fmla="*/ 2724150 h 5623129"/>
              <a:gd name="connsiteX52" fmla="*/ 3171825 w 4091059"/>
              <a:gd name="connsiteY52" fmla="*/ 2466975 h 5623129"/>
              <a:gd name="connsiteX53" fmla="*/ 3950494 w 4091059"/>
              <a:gd name="connsiteY53" fmla="*/ 2616994 h 5623129"/>
              <a:gd name="connsiteX54" fmla="*/ 4090988 w 4091059"/>
              <a:gd name="connsiteY54" fmla="*/ 2007394 h 5623129"/>
              <a:gd name="connsiteX55" fmla="*/ 3950494 w 4091059"/>
              <a:gd name="connsiteY55" fmla="*/ 1485900 h 5623129"/>
              <a:gd name="connsiteX56" fmla="*/ 3243262 w 4091059"/>
              <a:gd name="connsiteY56" fmla="*/ 1626395 h 5623129"/>
              <a:gd name="connsiteX57" fmla="*/ 3221831 w 4091059"/>
              <a:gd name="connsiteY57" fmla="*/ 1552575 h 5623129"/>
              <a:gd name="connsiteX58" fmla="*/ 3636169 w 4091059"/>
              <a:gd name="connsiteY58" fmla="*/ 1466850 h 5623129"/>
              <a:gd name="connsiteX59" fmla="*/ 3248025 w 4091059"/>
              <a:gd name="connsiteY59" fmla="*/ 1466850 h 5623129"/>
              <a:gd name="connsiteX60" fmla="*/ 3295650 w 4091059"/>
              <a:gd name="connsiteY60" fmla="*/ 1321593 h 5623129"/>
              <a:gd name="connsiteX61" fmla="*/ 3529013 w 4091059"/>
              <a:gd name="connsiteY61" fmla="*/ 1235869 h 5623129"/>
              <a:gd name="connsiteX62" fmla="*/ 3857625 w 4091059"/>
              <a:gd name="connsiteY62" fmla="*/ 1104900 h 5623129"/>
              <a:gd name="connsiteX63" fmla="*/ 3281363 w 4091059"/>
              <a:gd name="connsiteY63" fmla="*/ 1235869 h 5623129"/>
              <a:gd name="connsiteX64" fmla="*/ 3181350 w 4091059"/>
              <a:gd name="connsiteY64" fmla="*/ 1178719 h 5623129"/>
              <a:gd name="connsiteX65" fmla="*/ 3262313 w 4091059"/>
              <a:gd name="connsiteY65" fmla="*/ 1023938 h 5623129"/>
              <a:gd name="connsiteX66" fmla="*/ 3590925 w 4091059"/>
              <a:gd name="connsiteY66" fmla="*/ 971550 h 5623129"/>
              <a:gd name="connsiteX67" fmla="*/ 3171825 w 4091059"/>
              <a:gd name="connsiteY67" fmla="*/ 952500 h 5623129"/>
              <a:gd name="connsiteX68" fmla="*/ 3157538 w 4091059"/>
              <a:gd name="connsiteY68" fmla="*/ 816769 h 5623129"/>
              <a:gd name="connsiteX69" fmla="*/ 3228975 w 4091059"/>
              <a:gd name="connsiteY69" fmla="*/ 647700 h 5623129"/>
              <a:gd name="connsiteX70" fmla="*/ 3059906 w 4091059"/>
              <a:gd name="connsiteY70" fmla="*/ 933450 h 5623129"/>
              <a:gd name="connsiteX71" fmla="*/ 2926557 w 4091059"/>
              <a:gd name="connsiteY71" fmla="*/ 947738 h 5623129"/>
              <a:gd name="connsiteX72" fmla="*/ 2978944 w 4091059"/>
              <a:gd name="connsiteY72" fmla="*/ 735806 h 5623129"/>
              <a:gd name="connsiteX73" fmla="*/ 2883694 w 4091059"/>
              <a:gd name="connsiteY73" fmla="*/ 950119 h 5623129"/>
              <a:gd name="connsiteX74" fmla="*/ 2836069 w 4091059"/>
              <a:gd name="connsiteY74" fmla="*/ 954881 h 5623129"/>
              <a:gd name="connsiteX75" fmla="*/ 2836068 w 4091059"/>
              <a:gd name="connsiteY75" fmla="*/ 881062 h 5623129"/>
              <a:gd name="connsiteX76" fmla="*/ 2731293 w 4091059"/>
              <a:gd name="connsiteY76" fmla="*/ 871537 h 5623129"/>
              <a:gd name="connsiteX77" fmla="*/ 2743200 w 4091059"/>
              <a:gd name="connsiteY77" fmla="*/ 669131 h 5623129"/>
              <a:gd name="connsiteX78" fmla="*/ 2664619 w 4091059"/>
              <a:gd name="connsiteY78" fmla="*/ 864394 h 5623129"/>
              <a:gd name="connsiteX79" fmla="*/ 2533650 w 4091059"/>
              <a:gd name="connsiteY79" fmla="*/ 914400 h 5623129"/>
              <a:gd name="connsiteX80" fmla="*/ 2486025 w 4091059"/>
              <a:gd name="connsiteY80" fmla="*/ 847725 h 5623129"/>
              <a:gd name="connsiteX81" fmla="*/ 2470150 w 4091059"/>
              <a:gd name="connsiteY81" fmla="*/ 739775 h 5623129"/>
              <a:gd name="connsiteX82" fmla="*/ 2543175 w 4091059"/>
              <a:gd name="connsiteY82" fmla="*/ 533400 h 5623129"/>
              <a:gd name="connsiteX83" fmla="*/ 2524125 w 4091059"/>
              <a:gd name="connsiteY83" fmla="*/ 358775 h 5623129"/>
              <a:gd name="connsiteX84" fmla="*/ 2619375 w 4091059"/>
              <a:gd name="connsiteY84" fmla="*/ 146050 h 5623129"/>
              <a:gd name="connsiteX85" fmla="*/ 2012950 w 4091059"/>
              <a:gd name="connsiteY85" fmla="*/ 0 h 5623129"/>
              <a:gd name="connsiteX86" fmla="*/ 1476375 w 4091059"/>
              <a:gd name="connsiteY8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59631 w 4091059"/>
              <a:gd name="connsiteY14" fmla="*/ 3093245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069432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2956 w 4091059"/>
              <a:gd name="connsiteY13" fmla="*/ 3050381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95338 w 4091059"/>
              <a:gd name="connsiteY13" fmla="*/ 29837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1538 w 4091059"/>
              <a:gd name="connsiteY14" fmla="*/ 3105151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6757 w 4091059"/>
              <a:gd name="connsiteY13" fmla="*/ 2907506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14376 w 4091059"/>
              <a:gd name="connsiteY13" fmla="*/ 2878931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62025 w 4091059"/>
              <a:gd name="connsiteY23" fmla="*/ 2650332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35806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721520 w 4091059"/>
              <a:gd name="connsiteY13" fmla="*/ 2852738 h 5623129"/>
              <a:gd name="connsiteX14" fmla="*/ 876300 w 4091059"/>
              <a:gd name="connsiteY14" fmla="*/ 3095626 h 5623129"/>
              <a:gd name="connsiteX15" fmla="*/ 931069 w 4091059"/>
              <a:gd name="connsiteY15" fmla="*/ 3043238 h 5623129"/>
              <a:gd name="connsiteX16" fmla="*/ 940594 w 4091059"/>
              <a:gd name="connsiteY16" fmla="*/ 2940844 h 5623129"/>
              <a:gd name="connsiteX17" fmla="*/ 826294 w 4091059"/>
              <a:gd name="connsiteY17" fmla="*/ 2902744 h 5623129"/>
              <a:gd name="connsiteX18" fmla="*/ 747712 w 4091059"/>
              <a:gd name="connsiteY18" fmla="*/ 2743201 h 5623129"/>
              <a:gd name="connsiteX19" fmla="*/ 709613 w 4091059"/>
              <a:gd name="connsiteY19" fmla="*/ 2488406 h 5623129"/>
              <a:gd name="connsiteX20" fmla="*/ 797719 w 4091059"/>
              <a:gd name="connsiteY20" fmla="*/ 2519364 h 5623129"/>
              <a:gd name="connsiteX21" fmla="*/ 819150 w 4091059"/>
              <a:gd name="connsiteY21" fmla="*/ 2719388 h 5623129"/>
              <a:gd name="connsiteX22" fmla="*/ 900113 w 4091059"/>
              <a:gd name="connsiteY22" fmla="*/ 2659856 h 5623129"/>
              <a:gd name="connsiteX23" fmla="*/ 954881 w 4091059"/>
              <a:gd name="connsiteY23" fmla="*/ 2667001 h 5623129"/>
              <a:gd name="connsiteX24" fmla="*/ 1009650 w 4091059"/>
              <a:gd name="connsiteY24" fmla="*/ 2609850 h 5623129"/>
              <a:gd name="connsiteX25" fmla="*/ 1133475 w 4091059"/>
              <a:gd name="connsiteY25" fmla="*/ 2790825 h 5623129"/>
              <a:gd name="connsiteX26" fmla="*/ 1609726 w 4091059"/>
              <a:gd name="connsiteY26" fmla="*/ 3140868 h 5623129"/>
              <a:gd name="connsiteX27" fmla="*/ 1604963 w 4091059"/>
              <a:gd name="connsiteY27" fmla="*/ 3883819 h 5623129"/>
              <a:gd name="connsiteX28" fmla="*/ 1550194 w 4091059"/>
              <a:gd name="connsiteY28" fmla="*/ 4090987 h 5623129"/>
              <a:gd name="connsiteX29" fmla="*/ 1616869 w 4091059"/>
              <a:gd name="connsiteY29" fmla="*/ 4255294 h 5623129"/>
              <a:gd name="connsiteX30" fmla="*/ 1621631 w 4091059"/>
              <a:gd name="connsiteY30" fmla="*/ 4810125 h 5623129"/>
              <a:gd name="connsiteX31" fmla="*/ 1607343 w 4091059"/>
              <a:gd name="connsiteY31" fmla="*/ 5012531 h 5623129"/>
              <a:gd name="connsiteX32" fmla="*/ 1459707 w 4091059"/>
              <a:gd name="connsiteY32" fmla="*/ 5481637 h 5623129"/>
              <a:gd name="connsiteX33" fmla="*/ 2055019 w 4091059"/>
              <a:gd name="connsiteY33" fmla="*/ 5622131 h 5623129"/>
              <a:gd name="connsiteX34" fmla="*/ 2609850 w 4091059"/>
              <a:gd name="connsiteY34" fmla="*/ 5457825 h 5623129"/>
              <a:gd name="connsiteX35" fmla="*/ 2505075 w 4091059"/>
              <a:gd name="connsiteY35" fmla="*/ 5114925 h 5623129"/>
              <a:gd name="connsiteX36" fmla="*/ 2478881 w 4091059"/>
              <a:gd name="connsiteY36" fmla="*/ 4998244 h 5623129"/>
              <a:gd name="connsiteX37" fmla="*/ 2462213 w 4091059"/>
              <a:gd name="connsiteY37" fmla="*/ 4738688 h 5623129"/>
              <a:gd name="connsiteX38" fmla="*/ 2469356 w 4091059"/>
              <a:gd name="connsiteY38" fmla="*/ 4117181 h 5623129"/>
              <a:gd name="connsiteX39" fmla="*/ 2464594 w 4091059"/>
              <a:gd name="connsiteY39" fmla="*/ 3767138 h 5623129"/>
              <a:gd name="connsiteX40" fmla="*/ 2526506 w 4091059"/>
              <a:gd name="connsiteY40" fmla="*/ 3557587 h 5623129"/>
              <a:gd name="connsiteX41" fmla="*/ 2509838 w 4091059"/>
              <a:gd name="connsiteY41" fmla="*/ 3467101 h 5623129"/>
              <a:gd name="connsiteX42" fmla="*/ 2469355 w 4091059"/>
              <a:gd name="connsiteY42" fmla="*/ 3431382 h 5623129"/>
              <a:gd name="connsiteX43" fmla="*/ 2466975 w 4091059"/>
              <a:gd name="connsiteY43" fmla="*/ 3288506 h 5623129"/>
              <a:gd name="connsiteX44" fmla="*/ 2500313 w 4091059"/>
              <a:gd name="connsiteY44" fmla="*/ 3259930 h 5623129"/>
              <a:gd name="connsiteX45" fmla="*/ 2550319 w 4091059"/>
              <a:gd name="connsiteY45" fmla="*/ 3255169 h 5623129"/>
              <a:gd name="connsiteX46" fmla="*/ 2576513 w 4091059"/>
              <a:gd name="connsiteY46" fmla="*/ 3390900 h 5623129"/>
              <a:gd name="connsiteX47" fmla="*/ 2624138 w 4091059"/>
              <a:gd name="connsiteY47" fmla="*/ 3421856 h 5623129"/>
              <a:gd name="connsiteX48" fmla="*/ 2576513 w 4091059"/>
              <a:gd name="connsiteY48" fmla="*/ 3224212 h 5623129"/>
              <a:gd name="connsiteX49" fmla="*/ 2686050 w 4091059"/>
              <a:gd name="connsiteY49" fmla="*/ 3019425 h 5623129"/>
              <a:gd name="connsiteX50" fmla="*/ 2686050 w 4091059"/>
              <a:gd name="connsiteY50" fmla="*/ 2695575 h 5623129"/>
              <a:gd name="connsiteX51" fmla="*/ 2747963 w 4091059"/>
              <a:gd name="connsiteY51" fmla="*/ 2993232 h 5623129"/>
              <a:gd name="connsiteX52" fmla="*/ 3002756 w 4091059"/>
              <a:gd name="connsiteY52" fmla="*/ 2724150 h 5623129"/>
              <a:gd name="connsiteX53" fmla="*/ 3171825 w 4091059"/>
              <a:gd name="connsiteY53" fmla="*/ 2466975 h 5623129"/>
              <a:gd name="connsiteX54" fmla="*/ 3950494 w 4091059"/>
              <a:gd name="connsiteY54" fmla="*/ 2616994 h 5623129"/>
              <a:gd name="connsiteX55" fmla="*/ 4090988 w 4091059"/>
              <a:gd name="connsiteY55" fmla="*/ 2007394 h 5623129"/>
              <a:gd name="connsiteX56" fmla="*/ 3950494 w 4091059"/>
              <a:gd name="connsiteY56" fmla="*/ 1485900 h 5623129"/>
              <a:gd name="connsiteX57" fmla="*/ 3243262 w 4091059"/>
              <a:gd name="connsiteY57" fmla="*/ 1626395 h 5623129"/>
              <a:gd name="connsiteX58" fmla="*/ 3221831 w 4091059"/>
              <a:gd name="connsiteY58" fmla="*/ 1552575 h 5623129"/>
              <a:gd name="connsiteX59" fmla="*/ 3636169 w 4091059"/>
              <a:gd name="connsiteY59" fmla="*/ 1466850 h 5623129"/>
              <a:gd name="connsiteX60" fmla="*/ 3248025 w 4091059"/>
              <a:gd name="connsiteY60" fmla="*/ 1466850 h 5623129"/>
              <a:gd name="connsiteX61" fmla="*/ 3295650 w 4091059"/>
              <a:gd name="connsiteY61" fmla="*/ 1321593 h 5623129"/>
              <a:gd name="connsiteX62" fmla="*/ 3529013 w 4091059"/>
              <a:gd name="connsiteY62" fmla="*/ 1235869 h 5623129"/>
              <a:gd name="connsiteX63" fmla="*/ 3857625 w 4091059"/>
              <a:gd name="connsiteY63" fmla="*/ 1104900 h 5623129"/>
              <a:gd name="connsiteX64" fmla="*/ 3281363 w 4091059"/>
              <a:gd name="connsiteY64" fmla="*/ 1235869 h 5623129"/>
              <a:gd name="connsiteX65" fmla="*/ 3181350 w 4091059"/>
              <a:gd name="connsiteY65" fmla="*/ 1178719 h 5623129"/>
              <a:gd name="connsiteX66" fmla="*/ 3262313 w 4091059"/>
              <a:gd name="connsiteY66" fmla="*/ 1023938 h 5623129"/>
              <a:gd name="connsiteX67" fmla="*/ 3590925 w 4091059"/>
              <a:gd name="connsiteY67" fmla="*/ 971550 h 5623129"/>
              <a:gd name="connsiteX68" fmla="*/ 3171825 w 4091059"/>
              <a:gd name="connsiteY68" fmla="*/ 952500 h 5623129"/>
              <a:gd name="connsiteX69" fmla="*/ 3157538 w 4091059"/>
              <a:gd name="connsiteY69" fmla="*/ 816769 h 5623129"/>
              <a:gd name="connsiteX70" fmla="*/ 3228975 w 4091059"/>
              <a:gd name="connsiteY70" fmla="*/ 647700 h 5623129"/>
              <a:gd name="connsiteX71" fmla="*/ 3059906 w 4091059"/>
              <a:gd name="connsiteY71" fmla="*/ 933450 h 5623129"/>
              <a:gd name="connsiteX72" fmla="*/ 2926557 w 4091059"/>
              <a:gd name="connsiteY72" fmla="*/ 947738 h 5623129"/>
              <a:gd name="connsiteX73" fmla="*/ 2978944 w 4091059"/>
              <a:gd name="connsiteY73" fmla="*/ 735806 h 5623129"/>
              <a:gd name="connsiteX74" fmla="*/ 2883694 w 4091059"/>
              <a:gd name="connsiteY74" fmla="*/ 950119 h 5623129"/>
              <a:gd name="connsiteX75" fmla="*/ 2836069 w 4091059"/>
              <a:gd name="connsiteY75" fmla="*/ 954881 h 5623129"/>
              <a:gd name="connsiteX76" fmla="*/ 2836068 w 4091059"/>
              <a:gd name="connsiteY76" fmla="*/ 881062 h 5623129"/>
              <a:gd name="connsiteX77" fmla="*/ 2731293 w 4091059"/>
              <a:gd name="connsiteY77" fmla="*/ 871537 h 5623129"/>
              <a:gd name="connsiteX78" fmla="*/ 2743200 w 4091059"/>
              <a:gd name="connsiteY78" fmla="*/ 669131 h 5623129"/>
              <a:gd name="connsiteX79" fmla="*/ 2664619 w 4091059"/>
              <a:gd name="connsiteY79" fmla="*/ 864394 h 5623129"/>
              <a:gd name="connsiteX80" fmla="*/ 2533650 w 4091059"/>
              <a:gd name="connsiteY80" fmla="*/ 914400 h 5623129"/>
              <a:gd name="connsiteX81" fmla="*/ 2486025 w 4091059"/>
              <a:gd name="connsiteY81" fmla="*/ 847725 h 5623129"/>
              <a:gd name="connsiteX82" fmla="*/ 2470150 w 4091059"/>
              <a:gd name="connsiteY82" fmla="*/ 739775 h 5623129"/>
              <a:gd name="connsiteX83" fmla="*/ 2543175 w 4091059"/>
              <a:gd name="connsiteY83" fmla="*/ 533400 h 5623129"/>
              <a:gd name="connsiteX84" fmla="*/ 2524125 w 4091059"/>
              <a:gd name="connsiteY84" fmla="*/ 358775 h 5623129"/>
              <a:gd name="connsiteX85" fmla="*/ 2619375 w 4091059"/>
              <a:gd name="connsiteY85" fmla="*/ 146050 h 5623129"/>
              <a:gd name="connsiteX86" fmla="*/ 2012950 w 4091059"/>
              <a:gd name="connsiteY86" fmla="*/ 0 h 5623129"/>
              <a:gd name="connsiteX87" fmla="*/ 1476375 w 4091059"/>
              <a:gd name="connsiteY8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721520 w 4091059"/>
              <a:gd name="connsiteY14" fmla="*/ 2852738 h 5623129"/>
              <a:gd name="connsiteX15" fmla="*/ 876300 w 4091059"/>
              <a:gd name="connsiteY15" fmla="*/ 3095626 h 5623129"/>
              <a:gd name="connsiteX16" fmla="*/ 931069 w 4091059"/>
              <a:gd name="connsiteY16" fmla="*/ 3043238 h 5623129"/>
              <a:gd name="connsiteX17" fmla="*/ 940594 w 4091059"/>
              <a:gd name="connsiteY17" fmla="*/ 2940844 h 5623129"/>
              <a:gd name="connsiteX18" fmla="*/ 826294 w 4091059"/>
              <a:gd name="connsiteY18" fmla="*/ 2902744 h 5623129"/>
              <a:gd name="connsiteX19" fmla="*/ 747712 w 4091059"/>
              <a:gd name="connsiteY19" fmla="*/ 2743201 h 5623129"/>
              <a:gd name="connsiteX20" fmla="*/ 709613 w 4091059"/>
              <a:gd name="connsiteY20" fmla="*/ 2488406 h 5623129"/>
              <a:gd name="connsiteX21" fmla="*/ 797719 w 4091059"/>
              <a:gd name="connsiteY21" fmla="*/ 2519364 h 5623129"/>
              <a:gd name="connsiteX22" fmla="*/ 819150 w 4091059"/>
              <a:gd name="connsiteY22" fmla="*/ 2719388 h 5623129"/>
              <a:gd name="connsiteX23" fmla="*/ 900113 w 4091059"/>
              <a:gd name="connsiteY23" fmla="*/ 2659856 h 5623129"/>
              <a:gd name="connsiteX24" fmla="*/ 954881 w 4091059"/>
              <a:gd name="connsiteY24" fmla="*/ 2667001 h 5623129"/>
              <a:gd name="connsiteX25" fmla="*/ 1009650 w 4091059"/>
              <a:gd name="connsiteY25" fmla="*/ 2609850 h 5623129"/>
              <a:gd name="connsiteX26" fmla="*/ 1133475 w 4091059"/>
              <a:gd name="connsiteY26" fmla="*/ 2790825 h 5623129"/>
              <a:gd name="connsiteX27" fmla="*/ 1609726 w 4091059"/>
              <a:gd name="connsiteY27" fmla="*/ 3140868 h 5623129"/>
              <a:gd name="connsiteX28" fmla="*/ 1604963 w 4091059"/>
              <a:gd name="connsiteY28" fmla="*/ 3883819 h 5623129"/>
              <a:gd name="connsiteX29" fmla="*/ 1550194 w 4091059"/>
              <a:gd name="connsiteY29" fmla="*/ 4090987 h 5623129"/>
              <a:gd name="connsiteX30" fmla="*/ 1616869 w 4091059"/>
              <a:gd name="connsiteY30" fmla="*/ 4255294 h 5623129"/>
              <a:gd name="connsiteX31" fmla="*/ 1621631 w 4091059"/>
              <a:gd name="connsiteY31" fmla="*/ 4810125 h 5623129"/>
              <a:gd name="connsiteX32" fmla="*/ 1607343 w 4091059"/>
              <a:gd name="connsiteY32" fmla="*/ 5012531 h 5623129"/>
              <a:gd name="connsiteX33" fmla="*/ 1459707 w 4091059"/>
              <a:gd name="connsiteY33" fmla="*/ 5481637 h 5623129"/>
              <a:gd name="connsiteX34" fmla="*/ 2055019 w 4091059"/>
              <a:gd name="connsiteY34" fmla="*/ 5622131 h 5623129"/>
              <a:gd name="connsiteX35" fmla="*/ 2609850 w 4091059"/>
              <a:gd name="connsiteY35" fmla="*/ 5457825 h 5623129"/>
              <a:gd name="connsiteX36" fmla="*/ 2505075 w 4091059"/>
              <a:gd name="connsiteY36" fmla="*/ 5114925 h 5623129"/>
              <a:gd name="connsiteX37" fmla="*/ 2478881 w 4091059"/>
              <a:gd name="connsiteY37" fmla="*/ 4998244 h 5623129"/>
              <a:gd name="connsiteX38" fmla="*/ 2462213 w 4091059"/>
              <a:gd name="connsiteY38" fmla="*/ 4738688 h 5623129"/>
              <a:gd name="connsiteX39" fmla="*/ 2469356 w 4091059"/>
              <a:gd name="connsiteY39" fmla="*/ 4117181 h 5623129"/>
              <a:gd name="connsiteX40" fmla="*/ 2464594 w 4091059"/>
              <a:gd name="connsiteY40" fmla="*/ 3767138 h 5623129"/>
              <a:gd name="connsiteX41" fmla="*/ 2526506 w 4091059"/>
              <a:gd name="connsiteY41" fmla="*/ 3557587 h 5623129"/>
              <a:gd name="connsiteX42" fmla="*/ 2509838 w 4091059"/>
              <a:gd name="connsiteY42" fmla="*/ 3467101 h 5623129"/>
              <a:gd name="connsiteX43" fmla="*/ 2469355 w 4091059"/>
              <a:gd name="connsiteY43" fmla="*/ 3431382 h 5623129"/>
              <a:gd name="connsiteX44" fmla="*/ 2466975 w 4091059"/>
              <a:gd name="connsiteY44" fmla="*/ 3288506 h 5623129"/>
              <a:gd name="connsiteX45" fmla="*/ 2500313 w 4091059"/>
              <a:gd name="connsiteY45" fmla="*/ 3259930 h 5623129"/>
              <a:gd name="connsiteX46" fmla="*/ 2550319 w 4091059"/>
              <a:gd name="connsiteY46" fmla="*/ 3255169 h 5623129"/>
              <a:gd name="connsiteX47" fmla="*/ 2576513 w 4091059"/>
              <a:gd name="connsiteY47" fmla="*/ 3390900 h 5623129"/>
              <a:gd name="connsiteX48" fmla="*/ 2624138 w 4091059"/>
              <a:gd name="connsiteY48" fmla="*/ 3421856 h 5623129"/>
              <a:gd name="connsiteX49" fmla="*/ 2576513 w 4091059"/>
              <a:gd name="connsiteY49" fmla="*/ 3224212 h 5623129"/>
              <a:gd name="connsiteX50" fmla="*/ 2686050 w 4091059"/>
              <a:gd name="connsiteY50" fmla="*/ 3019425 h 5623129"/>
              <a:gd name="connsiteX51" fmla="*/ 2686050 w 4091059"/>
              <a:gd name="connsiteY51" fmla="*/ 2695575 h 5623129"/>
              <a:gd name="connsiteX52" fmla="*/ 2747963 w 4091059"/>
              <a:gd name="connsiteY52" fmla="*/ 2993232 h 5623129"/>
              <a:gd name="connsiteX53" fmla="*/ 3002756 w 4091059"/>
              <a:gd name="connsiteY53" fmla="*/ 2724150 h 5623129"/>
              <a:gd name="connsiteX54" fmla="*/ 3171825 w 4091059"/>
              <a:gd name="connsiteY54" fmla="*/ 2466975 h 5623129"/>
              <a:gd name="connsiteX55" fmla="*/ 3950494 w 4091059"/>
              <a:gd name="connsiteY55" fmla="*/ 2616994 h 5623129"/>
              <a:gd name="connsiteX56" fmla="*/ 4090988 w 4091059"/>
              <a:gd name="connsiteY56" fmla="*/ 2007394 h 5623129"/>
              <a:gd name="connsiteX57" fmla="*/ 3950494 w 4091059"/>
              <a:gd name="connsiteY57" fmla="*/ 1485900 h 5623129"/>
              <a:gd name="connsiteX58" fmla="*/ 3243262 w 4091059"/>
              <a:gd name="connsiteY58" fmla="*/ 1626395 h 5623129"/>
              <a:gd name="connsiteX59" fmla="*/ 3221831 w 4091059"/>
              <a:gd name="connsiteY59" fmla="*/ 1552575 h 5623129"/>
              <a:gd name="connsiteX60" fmla="*/ 3636169 w 4091059"/>
              <a:gd name="connsiteY60" fmla="*/ 1466850 h 5623129"/>
              <a:gd name="connsiteX61" fmla="*/ 3248025 w 4091059"/>
              <a:gd name="connsiteY61" fmla="*/ 1466850 h 5623129"/>
              <a:gd name="connsiteX62" fmla="*/ 3295650 w 4091059"/>
              <a:gd name="connsiteY62" fmla="*/ 1321593 h 5623129"/>
              <a:gd name="connsiteX63" fmla="*/ 3529013 w 4091059"/>
              <a:gd name="connsiteY63" fmla="*/ 1235869 h 5623129"/>
              <a:gd name="connsiteX64" fmla="*/ 3857625 w 4091059"/>
              <a:gd name="connsiteY64" fmla="*/ 1104900 h 5623129"/>
              <a:gd name="connsiteX65" fmla="*/ 3281363 w 4091059"/>
              <a:gd name="connsiteY65" fmla="*/ 1235869 h 5623129"/>
              <a:gd name="connsiteX66" fmla="*/ 3181350 w 4091059"/>
              <a:gd name="connsiteY66" fmla="*/ 1178719 h 5623129"/>
              <a:gd name="connsiteX67" fmla="*/ 3262313 w 4091059"/>
              <a:gd name="connsiteY67" fmla="*/ 1023938 h 5623129"/>
              <a:gd name="connsiteX68" fmla="*/ 3590925 w 4091059"/>
              <a:gd name="connsiteY68" fmla="*/ 971550 h 5623129"/>
              <a:gd name="connsiteX69" fmla="*/ 3171825 w 4091059"/>
              <a:gd name="connsiteY69" fmla="*/ 952500 h 5623129"/>
              <a:gd name="connsiteX70" fmla="*/ 3157538 w 4091059"/>
              <a:gd name="connsiteY70" fmla="*/ 816769 h 5623129"/>
              <a:gd name="connsiteX71" fmla="*/ 3228975 w 4091059"/>
              <a:gd name="connsiteY71" fmla="*/ 647700 h 5623129"/>
              <a:gd name="connsiteX72" fmla="*/ 3059906 w 4091059"/>
              <a:gd name="connsiteY72" fmla="*/ 933450 h 5623129"/>
              <a:gd name="connsiteX73" fmla="*/ 2926557 w 4091059"/>
              <a:gd name="connsiteY73" fmla="*/ 947738 h 5623129"/>
              <a:gd name="connsiteX74" fmla="*/ 2978944 w 4091059"/>
              <a:gd name="connsiteY74" fmla="*/ 735806 h 5623129"/>
              <a:gd name="connsiteX75" fmla="*/ 2883694 w 4091059"/>
              <a:gd name="connsiteY75" fmla="*/ 950119 h 5623129"/>
              <a:gd name="connsiteX76" fmla="*/ 2836069 w 4091059"/>
              <a:gd name="connsiteY76" fmla="*/ 954881 h 5623129"/>
              <a:gd name="connsiteX77" fmla="*/ 2836068 w 4091059"/>
              <a:gd name="connsiteY77" fmla="*/ 881062 h 5623129"/>
              <a:gd name="connsiteX78" fmla="*/ 2731293 w 4091059"/>
              <a:gd name="connsiteY78" fmla="*/ 871537 h 5623129"/>
              <a:gd name="connsiteX79" fmla="*/ 2743200 w 4091059"/>
              <a:gd name="connsiteY79" fmla="*/ 669131 h 5623129"/>
              <a:gd name="connsiteX80" fmla="*/ 2664619 w 4091059"/>
              <a:gd name="connsiteY80" fmla="*/ 864394 h 5623129"/>
              <a:gd name="connsiteX81" fmla="*/ 2533650 w 4091059"/>
              <a:gd name="connsiteY81" fmla="*/ 914400 h 5623129"/>
              <a:gd name="connsiteX82" fmla="*/ 2486025 w 4091059"/>
              <a:gd name="connsiteY82" fmla="*/ 847725 h 5623129"/>
              <a:gd name="connsiteX83" fmla="*/ 2470150 w 4091059"/>
              <a:gd name="connsiteY83" fmla="*/ 739775 h 5623129"/>
              <a:gd name="connsiteX84" fmla="*/ 2543175 w 4091059"/>
              <a:gd name="connsiteY84" fmla="*/ 533400 h 5623129"/>
              <a:gd name="connsiteX85" fmla="*/ 2524125 w 4091059"/>
              <a:gd name="connsiteY85" fmla="*/ 358775 h 5623129"/>
              <a:gd name="connsiteX86" fmla="*/ 2619375 w 4091059"/>
              <a:gd name="connsiteY86" fmla="*/ 146050 h 5623129"/>
              <a:gd name="connsiteX87" fmla="*/ 2012950 w 4091059"/>
              <a:gd name="connsiteY87" fmla="*/ 0 h 5623129"/>
              <a:gd name="connsiteX88" fmla="*/ 1476375 w 4091059"/>
              <a:gd name="connsiteY8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16744 w 4091059"/>
              <a:gd name="connsiteY13" fmla="*/ 2714625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7219 w 4091059"/>
              <a:gd name="connsiteY13" fmla="*/ 2645569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61988 w 4091059"/>
              <a:gd name="connsiteY14" fmla="*/ 2819400 h 5623129"/>
              <a:gd name="connsiteX15" fmla="*/ 721520 w 4091059"/>
              <a:gd name="connsiteY15" fmla="*/ 2852738 h 5623129"/>
              <a:gd name="connsiteX16" fmla="*/ 876300 w 4091059"/>
              <a:gd name="connsiteY16" fmla="*/ 3095626 h 5623129"/>
              <a:gd name="connsiteX17" fmla="*/ 931069 w 4091059"/>
              <a:gd name="connsiteY17" fmla="*/ 3043238 h 5623129"/>
              <a:gd name="connsiteX18" fmla="*/ 940594 w 4091059"/>
              <a:gd name="connsiteY18" fmla="*/ 2940844 h 5623129"/>
              <a:gd name="connsiteX19" fmla="*/ 826294 w 4091059"/>
              <a:gd name="connsiteY19" fmla="*/ 2902744 h 5623129"/>
              <a:gd name="connsiteX20" fmla="*/ 747712 w 4091059"/>
              <a:gd name="connsiteY20" fmla="*/ 2743201 h 5623129"/>
              <a:gd name="connsiteX21" fmla="*/ 709613 w 4091059"/>
              <a:gd name="connsiteY21" fmla="*/ 2488406 h 5623129"/>
              <a:gd name="connsiteX22" fmla="*/ 797719 w 4091059"/>
              <a:gd name="connsiteY22" fmla="*/ 2519364 h 5623129"/>
              <a:gd name="connsiteX23" fmla="*/ 819150 w 4091059"/>
              <a:gd name="connsiteY23" fmla="*/ 2719388 h 5623129"/>
              <a:gd name="connsiteX24" fmla="*/ 900113 w 4091059"/>
              <a:gd name="connsiteY24" fmla="*/ 2659856 h 5623129"/>
              <a:gd name="connsiteX25" fmla="*/ 954881 w 4091059"/>
              <a:gd name="connsiteY25" fmla="*/ 2667001 h 5623129"/>
              <a:gd name="connsiteX26" fmla="*/ 1009650 w 4091059"/>
              <a:gd name="connsiteY26" fmla="*/ 2609850 h 5623129"/>
              <a:gd name="connsiteX27" fmla="*/ 1133475 w 4091059"/>
              <a:gd name="connsiteY27" fmla="*/ 2790825 h 5623129"/>
              <a:gd name="connsiteX28" fmla="*/ 1609726 w 4091059"/>
              <a:gd name="connsiteY28" fmla="*/ 3140868 h 5623129"/>
              <a:gd name="connsiteX29" fmla="*/ 1604963 w 4091059"/>
              <a:gd name="connsiteY29" fmla="*/ 3883819 h 5623129"/>
              <a:gd name="connsiteX30" fmla="*/ 1550194 w 4091059"/>
              <a:gd name="connsiteY30" fmla="*/ 4090987 h 5623129"/>
              <a:gd name="connsiteX31" fmla="*/ 1616869 w 4091059"/>
              <a:gd name="connsiteY31" fmla="*/ 4255294 h 5623129"/>
              <a:gd name="connsiteX32" fmla="*/ 1621631 w 4091059"/>
              <a:gd name="connsiteY32" fmla="*/ 4810125 h 5623129"/>
              <a:gd name="connsiteX33" fmla="*/ 1607343 w 4091059"/>
              <a:gd name="connsiteY33" fmla="*/ 5012531 h 5623129"/>
              <a:gd name="connsiteX34" fmla="*/ 1459707 w 4091059"/>
              <a:gd name="connsiteY34" fmla="*/ 5481637 h 5623129"/>
              <a:gd name="connsiteX35" fmla="*/ 2055019 w 4091059"/>
              <a:gd name="connsiteY35" fmla="*/ 5622131 h 5623129"/>
              <a:gd name="connsiteX36" fmla="*/ 2609850 w 4091059"/>
              <a:gd name="connsiteY36" fmla="*/ 5457825 h 5623129"/>
              <a:gd name="connsiteX37" fmla="*/ 2505075 w 4091059"/>
              <a:gd name="connsiteY37" fmla="*/ 5114925 h 5623129"/>
              <a:gd name="connsiteX38" fmla="*/ 2478881 w 4091059"/>
              <a:gd name="connsiteY38" fmla="*/ 4998244 h 5623129"/>
              <a:gd name="connsiteX39" fmla="*/ 2462213 w 4091059"/>
              <a:gd name="connsiteY39" fmla="*/ 4738688 h 5623129"/>
              <a:gd name="connsiteX40" fmla="*/ 2469356 w 4091059"/>
              <a:gd name="connsiteY40" fmla="*/ 4117181 h 5623129"/>
              <a:gd name="connsiteX41" fmla="*/ 2464594 w 4091059"/>
              <a:gd name="connsiteY41" fmla="*/ 3767138 h 5623129"/>
              <a:gd name="connsiteX42" fmla="*/ 2526506 w 4091059"/>
              <a:gd name="connsiteY42" fmla="*/ 3557587 h 5623129"/>
              <a:gd name="connsiteX43" fmla="*/ 2509838 w 4091059"/>
              <a:gd name="connsiteY43" fmla="*/ 3467101 h 5623129"/>
              <a:gd name="connsiteX44" fmla="*/ 2469355 w 4091059"/>
              <a:gd name="connsiteY44" fmla="*/ 3431382 h 5623129"/>
              <a:gd name="connsiteX45" fmla="*/ 2466975 w 4091059"/>
              <a:gd name="connsiteY45" fmla="*/ 3288506 h 5623129"/>
              <a:gd name="connsiteX46" fmla="*/ 2500313 w 4091059"/>
              <a:gd name="connsiteY46" fmla="*/ 3259930 h 5623129"/>
              <a:gd name="connsiteX47" fmla="*/ 2550319 w 4091059"/>
              <a:gd name="connsiteY47" fmla="*/ 3255169 h 5623129"/>
              <a:gd name="connsiteX48" fmla="*/ 2576513 w 4091059"/>
              <a:gd name="connsiteY48" fmla="*/ 3390900 h 5623129"/>
              <a:gd name="connsiteX49" fmla="*/ 2624138 w 4091059"/>
              <a:gd name="connsiteY49" fmla="*/ 3421856 h 5623129"/>
              <a:gd name="connsiteX50" fmla="*/ 2576513 w 4091059"/>
              <a:gd name="connsiteY50" fmla="*/ 3224212 h 5623129"/>
              <a:gd name="connsiteX51" fmla="*/ 2686050 w 4091059"/>
              <a:gd name="connsiteY51" fmla="*/ 3019425 h 5623129"/>
              <a:gd name="connsiteX52" fmla="*/ 2686050 w 4091059"/>
              <a:gd name="connsiteY52" fmla="*/ 2695575 h 5623129"/>
              <a:gd name="connsiteX53" fmla="*/ 2747963 w 4091059"/>
              <a:gd name="connsiteY53" fmla="*/ 2993232 h 5623129"/>
              <a:gd name="connsiteX54" fmla="*/ 3002756 w 4091059"/>
              <a:gd name="connsiteY54" fmla="*/ 2724150 h 5623129"/>
              <a:gd name="connsiteX55" fmla="*/ 3171825 w 4091059"/>
              <a:gd name="connsiteY55" fmla="*/ 2466975 h 5623129"/>
              <a:gd name="connsiteX56" fmla="*/ 3950494 w 4091059"/>
              <a:gd name="connsiteY56" fmla="*/ 2616994 h 5623129"/>
              <a:gd name="connsiteX57" fmla="*/ 4090988 w 4091059"/>
              <a:gd name="connsiteY57" fmla="*/ 2007394 h 5623129"/>
              <a:gd name="connsiteX58" fmla="*/ 3950494 w 4091059"/>
              <a:gd name="connsiteY58" fmla="*/ 1485900 h 5623129"/>
              <a:gd name="connsiteX59" fmla="*/ 3243262 w 4091059"/>
              <a:gd name="connsiteY59" fmla="*/ 1626395 h 5623129"/>
              <a:gd name="connsiteX60" fmla="*/ 3221831 w 4091059"/>
              <a:gd name="connsiteY60" fmla="*/ 1552575 h 5623129"/>
              <a:gd name="connsiteX61" fmla="*/ 3636169 w 4091059"/>
              <a:gd name="connsiteY61" fmla="*/ 1466850 h 5623129"/>
              <a:gd name="connsiteX62" fmla="*/ 3248025 w 4091059"/>
              <a:gd name="connsiteY62" fmla="*/ 1466850 h 5623129"/>
              <a:gd name="connsiteX63" fmla="*/ 3295650 w 4091059"/>
              <a:gd name="connsiteY63" fmla="*/ 1321593 h 5623129"/>
              <a:gd name="connsiteX64" fmla="*/ 3529013 w 4091059"/>
              <a:gd name="connsiteY64" fmla="*/ 1235869 h 5623129"/>
              <a:gd name="connsiteX65" fmla="*/ 3857625 w 4091059"/>
              <a:gd name="connsiteY65" fmla="*/ 1104900 h 5623129"/>
              <a:gd name="connsiteX66" fmla="*/ 3281363 w 4091059"/>
              <a:gd name="connsiteY66" fmla="*/ 1235869 h 5623129"/>
              <a:gd name="connsiteX67" fmla="*/ 3181350 w 4091059"/>
              <a:gd name="connsiteY67" fmla="*/ 1178719 h 5623129"/>
              <a:gd name="connsiteX68" fmla="*/ 3262313 w 4091059"/>
              <a:gd name="connsiteY68" fmla="*/ 1023938 h 5623129"/>
              <a:gd name="connsiteX69" fmla="*/ 3590925 w 4091059"/>
              <a:gd name="connsiteY69" fmla="*/ 971550 h 5623129"/>
              <a:gd name="connsiteX70" fmla="*/ 3171825 w 4091059"/>
              <a:gd name="connsiteY70" fmla="*/ 952500 h 5623129"/>
              <a:gd name="connsiteX71" fmla="*/ 3157538 w 4091059"/>
              <a:gd name="connsiteY71" fmla="*/ 816769 h 5623129"/>
              <a:gd name="connsiteX72" fmla="*/ 3228975 w 4091059"/>
              <a:gd name="connsiteY72" fmla="*/ 647700 h 5623129"/>
              <a:gd name="connsiteX73" fmla="*/ 3059906 w 4091059"/>
              <a:gd name="connsiteY73" fmla="*/ 933450 h 5623129"/>
              <a:gd name="connsiteX74" fmla="*/ 2926557 w 4091059"/>
              <a:gd name="connsiteY74" fmla="*/ 947738 h 5623129"/>
              <a:gd name="connsiteX75" fmla="*/ 2978944 w 4091059"/>
              <a:gd name="connsiteY75" fmla="*/ 735806 h 5623129"/>
              <a:gd name="connsiteX76" fmla="*/ 2883694 w 4091059"/>
              <a:gd name="connsiteY76" fmla="*/ 950119 h 5623129"/>
              <a:gd name="connsiteX77" fmla="*/ 2836069 w 4091059"/>
              <a:gd name="connsiteY77" fmla="*/ 954881 h 5623129"/>
              <a:gd name="connsiteX78" fmla="*/ 2836068 w 4091059"/>
              <a:gd name="connsiteY78" fmla="*/ 881062 h 5623129"/>
              <a:gd name="connsiteX79" fmla="*/ 2731293 w 4091059"/>
              <a:gd name="connsiteY79" fmla="*/ 871537 h 5623129"/>
              <a:gd name="connsiteX80" fmla="*/ 2743200 w 4091059"/>
              <a:gd name="connsiteY80" fmla="*/ 669131 h 5623129"/>
              <a:gd name="connsiteX81" fmla="*/ 2664619 w 4091059"/>
              <a:gd name="connsiteY81" fmla="*/ 864394 h 5623129"/>
              <a:gd name="connsiteX82" fmla="*/ 2533650 w 4091059"/>
              <a:gd name="connsiteY82" fmla="*/ 914400 h 5623129"/>
              <a:gd name="connsiteX83" fmla="*/ 2486025 w 4091059"/>
              <a:gd name="connsiteY83" fmla="*/ 847725 h 5623129"/>
              <a:gd name="connsiteX84" fmla="*/ 2470150 w 4091059"/>
              <a:gd name="connsiteY84" fmla="*/ 739775 h 5623129"/>
              <a:gd name="connsiteX85" fmla="*/ 2543175 w 4091059"/>
              <a:gd name="connsiteY85" fmla="*/ 533400 h 5623129"/>
              <a:gd name="connsiteX86" fmla="*/ 2524125 w 4091059"/>
              <a:gd name="connsiteY86" fmla="*/ 358775 h 5623129"/>
              <a:gd name="connsiteX87" fmla="*/ 2619375 w 4091059"/>
              <a:gd name="connsiteY87" fmla="*/ 146050 h 5623129"/>
              <a:gd name="connsiteX88" fmla="*/ 2012950 w 4091059"/>
              <a:gd name="connsiteY88" fmla="*/ 0 h 5623129"/>
              <a:gd name="connsiteX89" fmla="*/ 1476375 w 4091059"/>
              <a:gd name="connsiteY8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7694 w 4091059"/>
              <a:gd name="connsiteY13" fmla="*/ 2519362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602456 w 4091059"/>
              <a:gd name="connsiteY13" fmla="*/ 2433637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92931 w 4091059"/>
              <a:gd name="connsiteY13" fmla="*/ 2497930 h 5623129"/>
              <a:gd name="connsiteX14" fmla="*/ 616744 w 4091059"/>
              <a:gd name="connsiteY14" fmla="*/ 2690813 h 5623129"/>
              <a:gd name="connsiteX15" fmla="*/ 661988 w 4091059"/>
              <a:gd name="connsiteY15" fmla="*/ 2819400 h 5623129"/>
              <a:gd name="connsiteX16" fmla="*/ 721520 w 4091059"/>
              <a:gd name="connsiteY16" fmla="*/ 2852738 h 5623129"/>
              <a:gd name="connsiteX17" fmla="*/ 876300 w 4091059"/>
              <a:gd name="connsiteY17" fmla="*/ 3095626 h 5623129"/>
              <a:gd name="connsiteX18" fmla="*/ 931069 w 4091059"/>
              <a:gd name="connsiteY18" fmla="*/ 3043238 h 5623129"/>
              <a:gd name="connsiteX19" fmla="*/ 940594 w 4091059"/>
              <a:gd name="connsiteY19" fmla="*/ 2940844 h 5623129"/>
              <a:gd name="connsiteX20" fmla="*/ 826294 w 4091059"/>
              <a:gd name="connsiteY20" fmla="*/ 2902744 h 5623129"/>
              <a:gd name="connsiteX21" fmla="*/ 747712 w 4091059"/>
              <a:gd name="connsiteY21" fmla="*/ 2743201 h 5623129"/>
              <a:gd name="connsiteX22" fmla="*/ 709613 w 4091059"/>
              <a:gd name="connsiteY22" fmla="*/ 2488406 h 5623129"/>
              <a:gd name="connsiteX23" fmla="*/ 797719 w 4091059"/>
              <a:gd name="connsiteY23" fmla="*/ 2519364 h 5623129"/>
              <a:gd name="connsiteX24" fmla="*/ 819150 w 4091059"/>
              <a:gd name="connsiteY24" fmla="*/ 2719388 h 5623129"/>
              <a:gd name="connsiteX25" fmla="*/ 900113 w 4091059"/>
              <a:gd name="connsiteY25" fmla="*/ 2659856 h 5623129"/>
              <a:gd name="connsiteX26" fmla="*/ 954881 w 4091059"/>
              <a:gd name="connsiteY26" fmla="*/ 2667001 h 5623129"/>
              <a:gd name="connsiteX27" fmla="*/ 1009650 w 4091059"/>
              <a:gd name="connsiteY27" fmla="*/ 2609850 h 5623129"/>
              <a:gd name="connsiteX28" fmla="*/ 1133475 w 4091059"/>
              <a:gd name="connsiteY28" fmla="*/ 2790825 h 5623129"/>
              <a:gd name="connsiteX29" fmla="*/ 1609726 w 4091059"/>
              <a:gd name="connsiteY29" fmla="*/ 3140868 h 5623129"/>
              <a:gd name="connsiteX30" fmla="*/ 1604963 w 4091059"/>
              <a:gd name="connsiteY30" fmla="*/ 3883819 h 5623129"/>
              <a:gd name="connsiteX31" fmla="*/ 1550194 w 4091059"/>
              <a:gd name="connsiteY31" fmla="*/ 4090987 h 5623129"/>
              <a:gd name="connsiteX32" fmla="*/ 1616869 w 4091059"/>
              <a:gd name="connsiteY32" fmla="*/ 4255294 h 5623129"/>
              <a:gd name="connsiteX33" fmla="*/ 1621631 w 4091059"/>
              <a:gd name="connsiteY33" fmla="*/ 4810125 h 5623129"/>
              <a:gd name="connsiteX34" fmla="*/ 1607343 w 4091059"/>
              <a:gd name="connsiteY34" fmla="*/ 5012531 h 5623129"/>
              <a:gd name="connsiteX35" fmla="*/ 1459707 w 4091059"/>
              <a:gd name="connsiteY35" fmla="*/ 5481637 h 5623129"/>
              <a:gd name="connsiteX36" fmla="*/ 2055019 w 4091059"/>
              <a:gd name="connsiteY36" fmla="*/ 5622131 h 5623129"/>
              <a:gd name="connsiteX37" fmla="*/ 2609850 w 4091059"/>
              <a:gd name="connsiteY37" fmla="*/ 5457825 h 5623129"/>
              <a:gd name="connsiteX38" fmla="*/ 2505075 w 4091059"/>
              <a:gd name="connsiteY38" fmla="*/ 5114925 h 5623129"/>
              <a:gd name="connsiteX39" fmla="*/ 2478881 w 4091059"/>
              <a:gd name="connsiteY39" fmla="*/ 4998244 h 5623129"/>
              <a:gd name="connsiteX40" fmla="*/ 2462213 w 4091059"/>
              <a:gd name="connsiteY40" fmla="*/ 4738688 h 5623129"/>
              <a:gd name="connsiteX41" fmla="*/ 2469356 w 4091059"/>
              <a:gd name="connsiteY41" fmla="*/ 4117181 h 5623129"/>
              <a:gd name="connsiteX42" fmla="*/ 2464594 w 4091059"/>
              <a:gd name="connsiteY42" fmla="*/ 3767138 h 5623129"/>
              <a:gd name="connsiteX43" fmla="*/ 2526506 w 4091059"/>
              <a:gd name="connsiteY43" fmla="*/ 3557587 h 5623129"/>
              <a:gd name="connsiteX44" fmla="*/ 2509838 w 4091059"/>
              <a:gd name="connsiteY44" fmla="*/ 3467101 h 5623129"/>
              <a:gd name="connsiteX45" fmla="*/ 2469355 w 4091059"/>
              <a:gd name="connsiteY45" fmla="*/ 3431382 h 5623129"/>
              <a:gd name="connsiteX46" fmla="*/ 2466975 w 4091059"/>
              <a:gd name="connsiteY46" fmla="*/ 3288506 h 5623129"/>
              <a:gd name="connsiteX47" fmla="*/ 2500313 w 4091059"/>
              <a:gd name="connsiteY47" fmla="*/ 3259930 h 5623129"/>
              <a:gd name="connsiteX48" fmla="*/ 2550319 w 4091059"/>
              <a:gd name="connsiteY48" fmla="*/ 3255169 h 5623129"/>
              <a:gd name="connsiteX49" fmla="*/ 2576513 w 4091059"/>
              <a:gd name="connsiteY49" fmla="*/ 3390900 h 5623129"/>
              <a:gd name="connsiteX50" fmla="*/ 2624138 w 4091059"/>
              <a:gd name="connsiteY50" fmla="*/ 3421856 h 5623129"/>
              <a:gd name="connsiteX51" fmla="*/ 2576513 w 4091059"/>
              <a:gd name="connsiteY51" fmla="*/ 3224212 h 5623129"/>
              <a:gd name="connsiteX52" fmla="*/ 2686050 w 4091059"/>
              <a:gd name="connsiteY52" fmla="*/ 3019425 h 5623129"/>
              <a:gd name="connsiteX53" fmla="*/ 2686050 w 4091059"/>
              <a:gd name="connsiteY53" fmla="*/ 2695575 h 5623129"/>
              <a:gd name="connsiteX54" fmla="*/ 2747963 w 4091059"/>
              <a:gd name="connsiteY54" fmla="*/ 2993232 h 5623129"/>
              <a:gd name="connsiteX55" fmla="*/ 3002756 w 4091059"/>
              <a:gd name="connsiteY55" fmla="*/ 2724150 h 5623129"/>
              <a:gd name="connsiteX56" fmla="*/ 3171825 w 4091059"/>
              <a:gd name="connsiteY56" fmla="*/ 2466975 h 5623129"/>
              <a:gd name="connsiteX57" fmla="*/ 3950494 w 4091059"/>
              <a:gd name="connsiteY57" fmla="*/ 2616994 h 5623129"/>
              <a:gd name="connsiteX58" fmla="*/ 4090988 w 4091059"/>
              <a:gd name="connsiteY58" fmla="*/ 2007394 h 5623129"/>
              <a:gd name="connsiteX59" fmla="*/ 3950494 w 4091059"/>
              <a:gd name="connsiteY59" fmla="*/ 1485900 h 5623129"/>
              <a:gd name="connsiteX60" fmla="*/ 3243262 w 4091059"/>
              <a:gd name="connsiteY60" fmla="*/ 1626395 h 5623129"/>
              <a:gd name="connsiteX61" fmla="*/ 3221831 w 4091059"/>
              <a:gd name="connsiteY61" fmla="*/ 1552575 h 5623129"/>
              <a:gd name="connsiteX62" fmla="*/ 3636169 w 4091059"/>
              <a:gd name="connsiteY62" fmla="*/ 1466850 h 5623129"/>
              <a:gd name="connsiteX63" fmla="*/ 3248025 w 4091059"/>
              <a:gd name="connsiteY63" fmla="*/ 1466850 h 5623129"/>
              <a:gd name="connsiteX64" fmla="*/ 3295650 w 4091059"/>
              <a:gd name="connsiteY64" fmla="*/ 1321593 h 5623129"/>
              <a:gd name="connsiteX65" fmla="*/ 3529013 w 4091059"/>
              <a:gd name="connsiteY65" fmla="*/ 1235869 h 5623129"/>
              <a:gd name="connsiteX66" fmla="*/ 3857625 w 4091059"/>
              <a:gd name="connsiteY66" fmla="*/ 1104900 h 5623129"/>
              <a:gd name="connsiteX67" fmla="*/ 3281363 w 4091059"/>
              <a:gd name="connsiteY67" fmla="*/ 1235869 h 5623129"/>
              <a:gd name="connsiteX68" fmla="*/ 3181350 w 4091059"/>
              <a:gd name="connsiteY68" fmla="*/ 1178719 h 5623129"/>
              <a:gd name="connsiteX69" fmla="*/ 3262313 w 4091059"/>
              <a:gd name="connsiteY69" fmla="*/ 1023938 h 5623129"/>
              <a:gd name="connsiteX70" fmla="*/ 3590925 w 4091059"/>
              <a:gd name="connsiteY70" fmla="*/ 971550 h 5623129"/>
              <a:gd name="connsiteX71" fmla="*/ 3171825 w 4091059"/>
              <a:gd name="connsiteY71" fmla="*/ 952500 h 5623129"/>
              <a:gd name="connsiteX72" fmla="*/ 3157538 w 4091059"/>
              <a:gd name="connsiteY72" fmla="*/ 816769 h 5623129"/>
              <a:gd name="connsiteX73" fmla="*/ 3228975 w 4091059"/>
              <a:gd name="connsiteY73" fmla="*/ 647700 h 5623129"/>
              <a:gd name="connsiteX74" fmla="*/ 3059906 w 4091059"/>
              <a:gd name="connsiteY74" fmla="*/ 933450 h 5623129"/>
              <a:gd name="connsiteX75" fmla="*/ 2926557 w 4091059"/>
              <a:gd name="connsiteY75" fmla="*/ 947738 h 5623129"/>
              <a:gd name="connsiteX76" fmla="*/ 2978944 w 4091059"/>
              <a:gd name="connsiteY76" fmla="*/ 735806 h 5623129"/>
              <a:gd name="connsiteX77" fmla="*/ 2883694 w 4091059"/>
              <a:gd name="connsiteY77" fmla="*/ 950119 h 5623129"/>
              <a:gd name="connsiteX78" fmla="*/ 2836069 w 4091059"/>
              <a:gd name="connsiteY78" fmla="*/ 954881 h 5623129"/>
              <a:gd name="connsiteX79" fmla="*/ 2836068 w 4091059"/>
              <a:gd name="connsiteY79" fmla="*/ 881062 h 5623129"/>
              <a:gd name="connsiteX80" fmla="*/ 2731293 w 4091059"/>
              <a:gd name="connsiteY80" fmla="*/ 871537 h 5623129"/>
              <a:gd name="connsiteX81" fmla="*/ 2743200 w 4091059"/>
              <a:gd name="connsiteY81" fmla="*/ 669131 h 5623129"/>
              <a:gd name="connsiteX82" fmla="*/ 2664619 w 4091059"/>
              <a:gd name="connsiteY82" fmla="*/ 864394 h 5623129"/>
              <a:gd name="connsiteX83" fmla="*/ 2533650 w 4091059"/>
              <a:gd name="connsiteY83" fmla="*/ 914400 h 5623129"/>
              <a:gd name="connsiteX84" fmla="*/ 2486025 w 4091059"/>
              <a:gd name="connsiteY84" fmla="*/ 847725 h 5623129"/>
              <a:gd name="connsiteX85" fmla="*/ 2470150 w 4091059"/>
              <a:gd name="connsiteY85" fmla="*/ 739775 h 5623129"/>
              <a:gd name="connsiteX86" fmla="*/ 2543175 w 4091059"/>
              <a:gd name="connsiteY86" fmla="*/ 533400 h 5623129"/>
              <a:gd name="connsiteX87" fmla="*/ 2524125 w 4091059"/>
              <a:gd name="connsiteY87" fmla="*/ 358775 h 5623129"/>
              <a:gd name="connsiteX88" fmla="*/ 2619375 w 4091059"/>
              <a:gd name="connsiteY88" fmla="*/ 146050 h 5623129"/>
              <a:gd name="connsiteX89" fmla="*/ 2012950 w 4091059"/>
              <a:gd name="connsiteY89" fmla="*/ 0 h 5623129"/>
              <a:gd name="connsiteX90" fmla="*/ 1476375 w 4091059"/>
              <a:gd name="connsiteY9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00063 w 4091059"/>
              <a:gd name="connsiteY13" fmla="*/ 2626519 h 5623129"/>
              <a:gd name="connsiteX14" fmla="*/ 592931 w 4091059"/>
              <a:gd name="connsiteY14" fmla="*/ 2497930 h 5623129"/>
              <a:gd name="connsiteX15" fmla="*/ 616744 w 4091059"/>
              <a:gd name="connsiteY15" fmla="*/ 2690813 h 5623129"/>
              <a:gd name="connsiteX16" fmla="*/ 661988 w 4091059"/>
              <a:gd name="connsiteY16" fmla="*/ 2819400 h 5623129"/>
              <a:gd name="connsiteX17" fmla="*/ 721520 w 4091059"/>
              <a:gd name="connsiteY17" fmla="*/ 2852738 h 5623129"/>
              <a:gd name="connsiteX18" fmla="*/ 876300 w 4091059"/>
              <a:gd name="connsiteY18" fmla="*/ 3095626 h 5623129"/>
              <a:gd name="connsiteX19" fmla="*/ 931069 w 4091059"/>
              <a:gd name="connsiteY19" fmla="*/ 3043238 h 5623129"/>
              <a:gd name="connsiteX20" fmla="*/ 940594 w 4091059"/>
              <a:gd name="connsiteY20" fmla="*/ 2940844 h 5623129"/>
              <a:gd name="connsiteX21" fmla="*/ 826294 w 4091059"/>
              <a:gd name="connsiteY21" fmla="*/ 2902744 h 5623129"/>
              <a:gd name="connsiteX22" fmla="*/ 747712 w 4091059"/>
              <a:gd name="connsiteY22" fmla="*/ 2743201 h 5623129"/>
              <a:gd name="connsiteX23" fmla="*/ 709613 w 4091059"/>
              <a:gd name="connsiteY23" fmla="*/ 2488406 h 5623129"/>
              <a:gd name="connsiteX24" fmla="*/ 797719 w 4091059"/>
              <a:gd name="connsiteY24" fmla="*/ 2519364 h 5623129"/>
              <a:gd name="connsiteX25" fmla="*/ 819150 w 4091059"/>
              <a:gd name="connsiteY25" fmla="*/ 2719388 h 5623129"/>
              <a:gd name="connsiteX26" fmla="*/ 900113 w 4091059"/>
              <a:gd name="connsiteY26" fmla="*/ 2659856 h 5623129"/>
              <a:gd name="connsiteX27" fmla="*/ 954881 w 4091059"/>
              <a:gd name="connsiteY27" fmla="*/ 2667001 h 5623129"/>
              <a:gd name="connsiteX28" fmla="*/ 1009650 w 4091059"/>
              <a:gd name="connsiteY28" fmla="*/ 2609850 h 5623129"/>
              <a:gd name="connsiteX29" fmla="*/ 1133475 w 4091059"/>
              <a:gd name="connsiteY29" fmla="*/ 2790825 h 5623129"/>
              <a:gd name="connsiteX30" fmla="*/ 1609726 w 4091059"/>
              <a:gd name="connsiteY30" fmla="*/ 3140868 h 5623129"/>
              <a:gd name="connsiteX31" fmla="*/ 1604963 w 4091059"/>
              <a:gd name="connsiteY31" fmla="*/ 3883819 h 5623129"/>
              <a:gd name="connsiteX32" fmla="*/ 1550194 w 4091059"/>
              <a:gd name="connsiteY32" fmla="*/ 4090987 h 5623129"/>
              <a:gd name="connsiteX33" fmla="*/ 1616869 w 4091059"/>
              <a:gd name="connsiteY33" fmla="*/ 4255294 h 5623129"/>
              <a:gd name="connsiteX34" fmla="*/ 1621631 w 4091059"/>
              <a:gd name="connsiteY34" fmla="*/ 4810125 h 5623129"/>
              <a:gd name="connsiteX35" fmla="*/ 1607343 w 4091059"/>
              <a:gd name="connsiteY35" fmla="*/ 5012531 h 5623129"/>
              <a:gd name="connsiteX36" fmla="*/ 1459707 w 4091059"/>
              <a:gd name="connsiteY36" fmla="*/ 5481637 h 5623129"/>
              <a:gd name="connsiteX37" fmla="*/ 2055019 w 4091059"/>
              <a:gd name="connsiteY37" fmla="*/ 5622131 h 5623129"/>
              <a:gd name="connsiteX38" fmla="*/ 2609850 w 4091059"/>
              <a:gd name="connsiteY38" fmla="*/ 5457825 h 5623129"/>
              <a:gd name="connsiteX39" fmla="*/ 2505075 w 4091059"/>
              <a:gd name="connsiteY39" fmla="*/ 5114925 h 5623129"/>
              <a:gd name="connsiteX40" fmla="*/ 2478881 w 4091059"/>
              <a:gd name="connsiteY40" fmla="*/ 4998244 h 5623129"/>
              <a:gd name="connsiteX41" fmla="*/ 2462213 w 4091059"/>
              <a:gd name="connsiteY41" fmla="*/ 4738688 h 5623129"/>
              <a:gd name="connsiteX42" fmla="*/ 2469356 w 4091059"/>
              <a:gd name="connsiteY42" fmla="*/ 4117181 h 5623129"/>
              <a:gd name="connsiteX43" fmla="*/ 2464594 w 4091059"/>
              <a:gd name="connsiteY43" fmla="*/ 3767138 h 5623129"/>
              <a:gd name="connsiteX44" fmla="*/ 2526506 w 4091059"/>
              <a:gd name="connsiteY44" fmla="*/ 3557587 h 5623129"/>
              <a:gd name="connsiteX45" fmla="*/ 2509838 w 4091059"/>
              <a:gd name="connsiteY45" fmla="*/ 3467101 h 5623129"/>
              <a:gd name="connsiteX46" fmla="*/ 2469355 w 4091059"/>
              <a:gd name="connsiteY46" fmla="*/ 3431382 h 5623129"/>
              <a:gd name="connsiteX47" fmla="*/ 2466975 w 4091059"/>
              <a:gd name="connsiteY47" fmla="*/ 3288506 h 5623129"/>
              <a:gd name="connsiteX48" fmla="*/ 2500313 w 4091059"/>
              <a:gd name="connsiteY48" fmla="*/ 3259930 h 5623129"/>
              <a:gd name="connsiteX49" fmla="*/ 2550319 w 4091059"/>
              <a:gd name="connsiteY49" fmla="*/ 3255169 h 5623129"/>
              <a:gd name="connsiteX50" fmla="*/ 2576513 w 4091059"/>
              <a:gd name="connsiteY50" fmla="*/ 3390900 h 5623129"/>
              <a:gd name="connsiteX51" fmla="*/ 2624138 w 4091059"/>
              <a:gd name="connsiteY51" fmla="*/ 3421856 h 5623129"/>
              <a:gd name="connsiteX52" fmla="*/ 2576513 w 4091059"/>
              <a:gd name="connsiteY52" fmla="*/ 3224212 h 5623129"/>
              <a:gd name="connsiteX53" fmla="*/ 2686050 w 4091059"/>
              <a:gd name="connsiteY53" fmla="*/ 3019425 h 5623129"/>
              <a:gd name="connsiteX54" fmla="*/ 2686050 w 4091059"/>
              <a:gd name="connsiteY54" fmla="*/ 2695575 h 5623129"/>
              <a:gd name="connsiteX55" fmla="*/ 2747963 w 4091059"/>
              <a:gd name="connsiteY55" fmla="*/ 2993232 h 5623129"/>
              <a:gd name="connsiteX56" fmla="*/ 3002756 w 4091059"/>
              <a:gd name="connsiteY56" fmla="*/ 2724150 h 5623129"/>
              <a:gd name="connsiteX57" fmla="*/ 3171825 w 4091059"/>
              <a:gd name="connsiteY57" fmla="*/ 2466975 h 5623129"/>
              <a:gd name="connsiteX58" fmla="*/ 3950494 w 4091059"/>
              <a:gd name="connsiteY58" fmla="*/ 2616994 h 5623129"/>
              <a:gd name="connsiteX59" fmla="*/ 4090988 w 4091059"/>
              <a:gd name="connsiteY59" fmla="*/ 2007394 h 5623129"/>
              <a:gd name="connsiteX60" fmla="*/ 3950494 w 4091059"/>
              <a:gd name="connsiteY60" fmla="*/ 1485900 h 5623129"/>
              <a:gd name="connsiteX61" fmla="*/ 3243262 w 4091059"/>
              <a:gd name="connsiteY61" fmla="*/ 1626395 h 5623129"/>
              <a:gd name="connsiteX62" fmla="*/ 3221831 w 4091059"/>
              <a:gd name="connsiteY62" fmla="*/ 1552575 h 5623129"/>
              <a:gd name="connsiteX63" fmla="*/ 3636169 w 4091059"/>
              <a:gd name="connsiteY63" fmla="*/ 1466850 h 5623129"/>
              <a:gd name="connsiteX64" fmla="*/ 3248025 w 4091059"/>
              <a:gd name="connsiteY64" fmla="*/ 1466850 h 5623129"/>
              <a:gd name="connsiteX65" fmla="*/ 3295650 w 4091059"/>
              <a:gd name="connsiteY65" fmla="*/ 1321593 h 5623129"/>
              <a:gd name="connsiteX66" fmla="*/ 3529013 w 4091059"/>
              <a:gd name="connsiteY66" fmla="*/ 1235869 h 5623129"/>
              <a:gd name="connsiteX67" fmla="*/ 3857625 w 4091059"/>
              <a:gd name="connsiteY67" fmla="*/ 1104900 h 5623129"/>
              <a:gd name="connsiteX68" fmla="*/ 3281363 w 4091059"/>
              <a:gd name="connsiteY68" fmla="*/ 1235869 h 5623129"/>
              <a:gd name="connsiteX69" fmla="*/ 3181350 w 4091059"/>
              <a:gd name="connsiteY69" fmla="*/ 1178719 h 5623129"/>
              <a:gd name="connsiteX70" fmla="*/ 3262313 w 4091059"/>
              <a:gd name="connsiteY70" fmla="*/ 1023938 h 5623129"/>
              <a:gd name="connsiteX71" fmla="*/ 3590925 w 4091059"/>
              <a:gd name="connsiteY71" fmla="*/ 971550 h 5623129"/>
              <a:gd name="connsiteX72" fmla="*/ 3171825 w 4091059"/>
              <a:gd name="connsiteY72" fmla="*/ 952500 h 5623129"/>
              <a:gd name="connsiteX73" fmla="*/ 3157538 w 4091059"/>
              <a:gd name="connsiteY73" fmla="*/ 816769 h 5623129"/>
              <a:gd name="connsiteX74" fmla="*/ 3228975 w 4091059"/>
              <a:gd name="connsiteY74" fmla="*/ 647700 h 5623129"/>
              <a:gd name="connsiteX75" fmla="*/ 3059906 w 4091059"/>
              <a:gd name="connsiteY75" fmla="*/ 933450 h 5623129"/>
              <a:gd name="connsiteX76" fmla="*/ 2926557 w 4091059"/>
              <a:gd name="connsiteY76" fmla="*/ 947738 h 5623129"/>
              <a:gd name="connsiteX77" fmla="*/ 2978944 w 4091059"/>
              <a:gd name="connsiteY77" fmla="*/ 735806 h 5623129"/>
              <a:gd name="connsiteX78" fmla="*/ 2883694 w 4091059"/>
              <a:gd name="connsiteY78" fmla="*/ 950119 h 5623129"/>
              <a:gd name="connsiteX79" fmla="*/ 2836069 w 4091059"/>
              <a:gd name="connsiteY79" fmla="*/ 954881 h 5623129"/>
              <a:gd name="connsiteX80" fmla="*/ 2836068 w 4091059"/>
              <a:gd name="connsiteY80" fmla="*/ 881062 h 5623129"/>
              <a:gd name="connsiteX81" fmla="*/ 2731293 w 4091059"/>
              <a:gd name="connsiteY81" fmla="*/ 871537 h 5623129"/>
              <a:gd name="connsiteX82" fmla="*/ 2743200 w 4091059"/>
              <a:gd name="connsiteY82" fmla="*/ 669131 h 5623129"/>
              <a:gd name="connsiteX83" fmla="*/ 2664619 w 4091059"/>
              <a:gd name="connsiteY83" fmla="*/ 864394 h 5623129"/>
              <a:gd name="connsiteX84" fmla="*/ 2533650 w 4091059"/>
              <a:gd name="connsiteY84" fmla="*/ 914400 h 5623129"/>
              <a:gd name="connsiteX85" fmla="*/ 2486025 w 4091059"/>
              <a:gd name="connsiteY85" fmla="*/ 847725 h 5623129"/>
              <a:gd name="connsiteX86" fmla="*/ 2470150 w 4091059"/>
              <a:gd name="connsiteY86" fmla="*/ 739775 h 5623129"/>
              <a:gd name="connsiteX87" fmla="*/ 2543175 w 4091059"/>
              <a:gd name="connsiteY87" fmla="*/ 533400 h 5623129"/>
              <a:gd name="connsiteX88" fmla="*/ 2524125 w 4091059"/>
              <a:gd name="connsiteY88" fmla="*/ 358775 h 5623129"/>
              <a:gd name="connsiteX89" fmla="*/ 2619375 w 4091059"/>
              <a:gd name="connsiteY89" fmla="*/ 146050 h 5623129"/>
              <a:gd name="connsiteX90" fmla="*/ 2012950 w 4091059"/>
              <a:gd name="connsiteY90" fmla="*/ 0 h 5623129"/>
              <a:gd name="connsiteX91" fmla="*/ 1476375 w 4091059"/>
              <a:gd name="connsiteY9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26256 w 4091059"/>
              <a:gd name="connsiteY13" fmla="*/ 2500313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514350 w 4091059"/>
              <a:gd name="connsiteY13" fmla="*/ 2509838 h 5623129"/>
              <a:gd name="connsiteX14" fmla="*/ 500063 w 4091059"/>
              <a:gd name="connsiteY14" fmla="*/ 2626519 h 5623129"/>
              <a:gd name="connsiteX15" fmla="*/ 592931 w 4091059"/>
              <a:gd name="connsiteY15" fmla="*/ 2497930 h 5623129"/>
              <a:gd name="connsiteX16" fmla="*/ 616744 w 4091059"/>
              <a:gd name="connsiteY16" fmla="*/ 2690813 h 5623129"/>
              <a:gd name="connsiteX17" fmla="*/ 661988 w 4091059"/>
              <a:gd name="connsiteY17" fmla="*/ 2819400 h 5623129"/>
              <a:gd name="connsiteX18" fmla="*/ 721520 w 4091059"/>
              <a:gd name="connsiteY18" fmla="*/ 2852738 h 5623129"/>
              <a:gd name="connsiteX19" fmla="*/ 876300 w 4091059"/>
              <a:gd name="connsiteY19" fmla="*/ 3095626 h 5623129"/>
              <a:gd name="connsiteX20" fmla="*/ 931069 w 4091059"/>
              <a:gd name="connsiteY20" fmla="*/ 3043238 h 5623129"/>
              <a:gd name="connsiteX21" fmla="*/ 940594 w 4091059"/>
              <a:gd name="connsiteY21" fmla="*/ 2940844 h 5623129"/>
              <a:gd name="connsiteX22" fmla="*/ 826294 w 4091059"/>
              <a:gd name="connsiteY22" fmla="*/ 2902744 h 5623129"/>
              <a:gd name="connsiteX23" fmla="*/ 747712 w 4091059"/>
              <a:gd name="connsiteY23" fmla="*/ 2743201 h 5623129"/>
              <a:gd name="connsiteX24" fmla="*/ 709613 w 4091059"/>
              <a:gd name="connsiteY24" fmla="*/ 2488406 h 5623129"/>
              <a:gd name="connsiteX25" fmla="*/ 797719 w 4091059"/>
              <a:gd name="connsiteY25" fmla="*/ 2519364 h 5623129"/>
              <a:gd name="connsiteX26" fmla="*/ 819150 w 4091059"/>
              <a:gd name="connsiteY26" fmla="*/ 2719388 h 5623129"/>
              <a:gd name="connsiteX27" fmla="*/ 900113 w 4091059"/>
              <a:gd name="connsiteY27" fmla="*/ 2659856 h 5623129"/>
              <a:gd name="connsiteX28" fmla="*/ 954881 w 4091059"/>
              <a:gd name="connsiteY28" fmla="*/ 2667001 h 5623129"/>
              <a:gd name="connsiteX29" fmla="*/ 1009650 w 4091059"/>
              <a:gd name="connsiteY29" fmla="*/ 2609850 h 5623129"/>
              <a:gd name="connsiteX30" fmla="*/ 1133475 w 4091059"/>
              <a:gd name="connsiteY30" fmla="*/ 2790825 h 5623129"/>
              <a:gd name="connsiteX31" fmla="*/ 1609726 w 4091059"/>
              <a:gd name="connsiteY31" fmla="*/ 3140868 h 5623129"/>
              <a:gd name="connsiteX32" fmla="*/ 1604963 w 4091059"/>
              <a:gd name="connsiteY32" fmla="*/ 3883819 h 5623129"/>
              <a:gd name="connsiteX33" fmla="*/ 1550194 w 4091059"/>
              <a:gd name="connsiteY33" fmla="*/ 4090987 h 5623129"/>
              <a:gd name="connsiteX34" fmla="*/ 1616869 w 4091059"/>
              <a:gd name="connsiteY34" fmla="*/ 4255294 h 5623129"/>
              <a:gd name="connsiteX35" fmla="*/ 1621631 w 4091059"/>
              <a:gd name="connsiteY35" fmla="*/ 4810125 h 5623129"/>
              <a:gd name="connsiteX36" fmla="*/ 1607343 w 4091059"/>
              <a:gd name="connsiteY36" fmla="*/ 5012531 h 5623129"/>
              <a:gd name="connsiteX37" fmla="*/ 1459707 w 4091059"/>
              <a:gd name="connsiteY37" fmla="*/ 5481637 h 5623129"/>
              <a:gd name="connsiteX38" fmla="*/ 2055019 w 4091059"/>
              <a:gd name="connsiteY38" fmla="*/ 5622131 h 5623129"/>
              <a:gd name="connsiteX39" fmla="*/ 2609850 w 4091059"/>
              <a:gd name="connsiteY39" fmla="*/ 5457825 h 5623129"/>
              <a:gd name="connsiteX40" fmla="*/ 2505075 w 4091059"/>
              <a:gd name="connsiteY40" fmla="*/ 5114925 h 5623129"/>
              <a:gd name="connsiteX41" fmla="*/ 2478881 w 4091059"/>
              <a:gd name="connsiteY41" fmla="*/ 4998244 h 5623129"/>
              <a:gd name="connsiteX42" fmla="*/ 2462213 w 4091059"/>
              <a:gd name="connsiteY42" fmla="*/ 4738688 h 5623129"/>
              <a:gd name="connsiteX43" fmla="*/ 2469356 w 4091059"/>
              <a:gd name="connsiteY43" fmla="*/ 4117181 h 5623129"/>
              <a:gd name="connsiteX44" fmla="*/ 2464594 w 4091059"/>
              <a:gd name="connsiteY44" fmla="*/ 3767138 h 5623129"/>
              <a:gd name="connsiteX45" fmla="*/ 2526506 w 4091059"/>
              <a:gd name="connsiteY45" fmla="*/ 3557587 h 5623129"/>
              <a:gd name="connsiteX46" fmla="*/ 2509838 w 4091059"/>
              <a:gd name="connsiteY46" fmla="*/ 3467101 h 5623129"/>
              <a:gd name="connsiteX47" fmla="*/ 2469355 w 4091059"/>
              <a:gd name="connsiteY47" fmla="*/ 3431382 h 5623129"/>
              <a:gd name="connsiteX48" fmla="*/ 2466975 w 4091059"/>
              <a:gd name="connsiteY48" fmla="*/ 3288506 h 5623129"/>
              <a:gd name="connsiteX49" fmla="*/ 2500313 w 4091059"/>
              <a:gd name="connsiteY49" fmla="*/ 3259930 h 5623129"/>
              <a:gd name="connsiteX50" fmla="*/ 2550319 w 4091059"/>
              <a:gd name="connsiteY50" fmla="*/ 3255169 h 5623129"/>
              <a:gd name="connsiteX51" fmla="*/ 2576513 w 4091059"/>
              <a:gd name="connsiteY51" fmla="*/ 3390900 h 5623129"/>
              <a:gd name="connsiteX52" fmla="*/ 2624138 w 4091059"/>
              <a:gd name="connsiteY52" fmla="*/ 3421856 h 5623129"/>
              <a:gd name="connsiteX53" fmla="*/ 2576513 w 4091059"/>
              <a:gd name="connsiteY53" fmla="*/ 3224212 h 5623129"/>
              <a:gd name="connsiteX54" fmla="*/ 2686050 w 4091059"/>
              <a:gd name="connsiteY54" fmla="*/ 3019425 h 5623129"/>
              <a:gd name="connsiteX55" fmla="*/ 2686050 w 4091059"/>
              <a:gd name="connsiteY55" fmla="*/ 2695575 h 5623129"/>
              <a:gd name="connsiteX56" fmla="*/ 2747963 w 4091059"/>
              <a:gd name="connsiteY56" fmla="*/ 2993232 h 5623129"/>
              <a:gd name="connsiteX57" fmla="*/ 3002756 w 4091059"/>
              <a:gd name="connsiteY57" fmla="*/ 2724150 h 5623129"/>
              <a:gd name="connsiteX58" fmla="*/ 3171825 w 4091059"/>
              <a:gd name="connsiteY58" fmla="*/ 2466975 h 5623129"/>
              <a:gd name="connsiteX59" fmla="*/ 3950494 w 4091059"/>
              <a:gd name="connsiteY59" fmla="*/ 2616994 h 5623129"/>
              <a:gd name="connsiteX60" fmla="*/ 4090988 w 4091059"/>
              <a:gd name="connsiteY60" fmla="*/ 2007394 h 5623129"/>
              <a:gd name="connsiteX61" fmla="*/ 3950494 w 4091059"/>
              <a:gd name="connsiteY61" fmla="*/ 1485900 h 5623129"/>
              <a:gd name="connsiteX62" fmla="*/ 3243262 w 4091059"/>
              <a:gd name="connsiteY62" fmla="*/ 1626395 h 5623129"/>
              <a:gd name="connsiteX63" fmla="*/ 3221831 w 4091059"/>
              <a:gd name="connsiteY63" fmla="*/ 1552575 h 5623129"/>
              <a:gd name="connsiteX64" fmla="*/ 3636169 w 4091059"/>
              <a:gd name="connsiteY64" fmla="*/ 1466850 h 5623129"/>
              <a:gd name="connsiteX65" fmla="*/ 3248025 w 4091059"/>
              <a:gd name="connsiteY65" fmla="*/ 1466850 h 5623129"/>
              <a:gd name="connsiteX66" fmla="*/ 3295650 w 4091059"/>
              <a:gd name="connsiteY66" fmla="*/ 1321593 h 5623129"/>
              <a:gd name="connsiteX67" fmla="*/ 3529013 w 4091059"/>
              <a:gd name="connsiteY67" fmla="*/ 1235869 h 5623129"/>
              <a:gd name="connsiteX68" fmla="*/ 3857625 w 4091059"/>
              <a:gd name="connsiteY68" fmla="*/ 1104900 h 5623129"/>
              <a:gd name="connsiteX69" fmla="*/ 3281363 w 4091059"/>
              <a:gd name="connsiteY69" fmla="*/ 1235869 h 5623129"/>
              <a:gd name="connsiteX70" fmla="*/ 3181350 w 4091059"/>
              <a:gd name="connsiteY70" fmla="*/ 1178719 h 5623129"/>
              <a:gd name="connsiteX71" fmla="*/ 3262313 w 4091059"/>
              <a:gd name="connsiteY71" fmla="*/ 1023938 h 5623129"/>
              <a:gd name="connsiteX72" fmla="*/ 3590925 w 4091059"/>
              <a:gd name="connsiteY72" fmla="*/ 971550 h 5623129"/>
              <a:gd name="connsiteX73" fmla="*/ 3171825 w 4091059"/>
              <a:gd name="connsiteY73" fmla="*/ 952500 h 5623129"/>
              <a:gd name="connsiteX74" fmla="*/ 3157538 w 4091059"/>
              <a:gd name="connsiteY74" fmla="*/ 816769 h 5623129"/>
              <a:gd name="connsiteX75" fmla="*/ 3228975 w 4091059"/>
              <a:gd name="connsiteY75" fmla="*/ 647700 h 5623129"/>
              <a:gd name="connsiteX76" fmla="*/ 3059906 w 4091059"/>
              <a:gd name="connsiteY76" fmla="*/ 933450 h 5623129"/>
              <a:gd name="connsiteX77" fmla="*/ 2926557 w 4091059"/>
              <a:gd name="connsiteY77" fmla="*/ 947738 h 5623129"/>
              <a:gd name="connsiteX78" fmla="*/ 2978944 w 4091059"/>
              <a:gd name="connsiteY78" fmla="*/ 735806 h 5623129"/>
              <a:gd name="connsiteX79" fmla="*/ 2883694 w 4091059"/>
              <a:gd name="connsiteY79" fmla="*/ 950119 h 5623129"/>
              <a:gd name="connsiteX80" fmla="*/ 2836069 w 4091059"/>
              <a:gd name="connsiteY80" fmla="*/ 954881 h 5623129"/>
              <a:gd name="connsiteX81" fmla="*/ 2836068 w 4091059"/>
              <a:gd name="connsiteY81" fmla="*/ 881062 h 5623129"/>
              <a:gd name="connsiteX82" fmla="*/ 2731293 w 4091059"/>
              <a:gd name="connsiteY82" fmla="*/ 871537 h 5623129"/>
              <a:gd name="connsiteX83" fmla="*/ 2743200 w 4091059"/>
              <a:gd name="connsiteY83" fmla="*/ 669131 h 5623129"/>
              <a:gd name="connsiteX84" fmla="*/ 2664619 w 4091059"/>
              <a:gd name="connsiteY84" fmla="*/ 864394 h 5623129"/>
              <a:gd name="connsiteX85" fmla="*/ 2533650 w 4091059"/>
              <a:gd name="connsiteY85" fmla="*/ 914400 h 5623129"/>
              <a:gd name="connsiteX86" fmla="*/ 2486025 w 4091059"/>
              <a:gd name="connsiteY86" fmla="*/ 847725 h 5623129"/>
              <a:gd name="connsiteX87" fmla="*/ 2470150 w 4091059"/>
              <a:gd name="connsiteY87" fmla="*/ 739775 h 5623129"/>
              <a:gd name="connsiteX88" fmla="*/ 2543175 w 4091059"/>
              <a:gd name="connsiteY88" fmla="*/ 533400 h 5623129"/>
              <a:gd name="connsiteX89" fmla="*/ 2524125 w 4091059"/>
              <a:gd name="connsiteY89" fmla="*/ 358775 h 5623129"/>
              <a:gd name="connsiteX90" fmla="*/ 2619375 w 4091059"/>
              <a:gd name="connsiteY90" fmla="*/ 146050 h 5623129"/>
              <a:gd name="connsiteX91" fmla="*/ 2012950 w 4091059"/>
              <a:gd name="connsiteY91" fmla="*/ 0 h 5623129"/>
              <a:gd name="connsiteX92" fmla="*/ 1476375 w 4091059"/>
              <a:gd name="connsiteY9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528888 h 5623129"/>
              <a:gd name="connsiteX14" fmla="*/ 514350 w 4091059"/>
              <a:gd name="connsiteY14" fmla="*/ 2509838 h 5623129"/>
              <a:gd name="connsiteX15" fmla="*/ 500063 w 4091059"/>
              <a:gd name="connsiteY15" fmla="*/ 2626519 h 5623129"/>
              <a:gd name="connsiteX16" fmla="*/ 592931 w 4091059"/>
              <a:gd name="connsiteY16" fmla="*/ 2497930 h 5623129"/>
              <a:gd name="connsiteX17" fmla="*/ 616744 w 4091059"/>
              <a:gd name="connsiteY17" fmla="*/ 2690813 h 5623129"/>
              <a:gd name="connsiteX18" fmla="*/ 661988 w 4091059"/>
              <a:gd name="connsiteY18" fmla="*/ 2819400 h 5623129"/>
              <a:gd name="connsiteX19" fmla="*/ 721520 w 4091059"/>
              <a:gd name="connsiteY19" fmla="*/ 2852738 h 5623129"/>
              <a:gd name="connsiteX20" fmla="*/ 876300 w 4091059"/>
              <a:gd name="connsiteY20" fmla="*/ 3095626 h 5623129"/>
              <a:gd name="connsiteX21" fmla="*/ 931069 w 4091059"/>
              <a:gd name="connsiteY21" fmla="*/ 3043238 h 5623129"/>
              <a:gd name="connsiteX22" fmla="*/ 940594 w 4091059"/>
              <a:gd name="connsiteY22" fmla="*/ 2940844 h 5623129"/>
              <a:gd name="connsiteX23" fmla="*/ 826294 w 4091059"/>
              <a:gd name="connsiteY23" fmla="*/ 2902744 h 5623129"/>
              <a:gd name="connsiteX24" fmla="*/ 747712 w 4091059"/>
              <a:gd name="connsiteY24" fmla="*/ 2743201 h 5623129"/>
              <a:gd name="connsiteX25" fmla="*/ 709613 w 4091059"/>
              <a:gd name="connsiteY25" fmla="*/ 2488406 h 5623129"/>
              <a:gd name="connsiteX26" fmla="*/ 797719 w 4091059"/>
              <a:gd name="connsiteY26" fmla="*/ 2519364 h 5623129"/>
              <a:gd name="connsiteX27" fmla="*/ 819150 w 4091059"/>
              <a:gd name="connsiteY27" fmla="*/ 2719388 h 5623129"/>
              <a:gd name="connsiteX28" fmla="*/ 900113 w 4091059"/>
              <a:gd name="connsiteY28" fmla="*/ 2659856 h 5623129"/>
              <a:gd name="connsiteX29" fmla="*/ 954881 w 4091059"/>
              <a:gd name="connsiteY29" fmla="*/ 2667001 h 5623129"/>
              <a:gd name="connsiteX30" fmla="*/ 1009650 w 4091059"/>
              <a:gd name="connsiteY30" fmla="*/ 2609850 h 5623129"/>
              <a:gd name="connsiteX31" fmla="*/ 1133475 w 4091059"/>
              <a:gd name="connsiteY31" fmla="*/ 2790825 h 5623129"/>
              <a:gd name="connsiteX32" fmla="*/ 1609726 w 4091059"/>
              <a:gd name="connsiteY32" fmla="*/ 3140868 h 5623129"/>
              <a:gd name="connsiteX33" fmla="*/ 1604963 w 4091059"/>
              <a:gd name="connsiteY33" fmla="*/ 3883819 h 5623129"/>
              <a:gd name="connsiteX34" fmla="*/ 1550194 w 4091059"/>
              <a:gd name="connsiteY34" fmla="*/ 4090987 h 5623129"/>
              <a:gd name="connsiteX35" fmla="*/ 1616869 w 4091059"/>
              <a:gd name="connsiteY35" fmla="*/ 4255294 h 5623129"/>
              <a:gd name="connsiteX36" fmla="*/ 1621631 w 4091059"/>
              <a:gd name="connsiteY36" fmla="*/ 4810125 h 5623129"/>
              <a:gd name="connsiteX37" fmla="*/ 1607343 w 4091059"/>
              <a:gd name="connsiteY37" fmla="*/ 5012531 h 5623129"/>
              <a:gd name="connsiteX38" fmla="*/ 1459707 w 4091059"/>
              <a:gd name="connsiteY38" fmla="*/ 5481637 h 5623129"/>
              <a:gd name="connsiteX39" fmla="*/ 2055019 w 4091059"/>
              <a:gd name="connsiteY39" fmla="*/ 5622131 h 5623129"/>
              <a:gd name="connsiteX40" fmla="*/ 2609850 w 4091059"/>
              <a:gd name="connsiteY40" fmla="*/ 5457825 h 5623129"/>
              <a:gd name="connsiteX41" fmla="*/ 2505075 w 4091059"/>
              <a:gd name="connsiteY41" fmla="*/ 5114925 h 5623129"/>
              <a:gd name="connsiteX42" fmla="*/ 2478881 w 4091059"/>
              <a:gd name="connsiteY42" fmla="*/ 4998244 h 5623129"/>
              <a:gd name="connsiteX43" fmla="*/ 2462213 w 4091059"/>
              <a:gd name="connsiteY43" fmla="*/ 4738688 h 5623129"/>
              <a:gd name="connsiteX44" fmla="*/ 2469356 w 4091059"/>
              <a:gd name="connsiteY44" fmla="*/ 4117181 h 5623129"/>
              <a:gd name="connsiteX45" fmla="*/ 2464594 w 4091059"/>
              <a:gd name="connsiteY45" fmla="*/ 3767138 h 5623129"/>
              <a:gd name="connsiteX46" fmla="*/ 2526506 w 4091059"/>
              <a:gd name="connsiteY46" fmla="*/ 3557587 h 5623129"/>
              <a:gd name="connsiteX47" fmla="*/ 2509838 w 4091059"/>
              <a:gd name="connsiteY47" fmla="*/ 3467101 h 5623129"/>
              <a:gd name="connsiteX48" fmla="*/ 2469355 w 4091059"/>
              <a:gd name="connsiteY48" fmla="*/ 3431382 h 5623129"/>
              <a:gd name="connsiteX49" fmla="*/ 2466975 w 4091059"/>
              <a:gd name="connsiteY49" fmla="*/ 3288506 h 5623129"/>
              <a:gd name="connsiteX50" fmla="*/ 2500313 w 4091059"/>
              <a:gd name="connsiteY50" fmla="*/ 3259930 h 5623129"/>
              <a:gd name="connsiteX51" fmla="*/ 2550319 w 4091059"/>
              <a:gd name="connsiteY51" fmla="*/ 3255169 h 5623129"/>
              <a:gd name="connsiteX52" fmla="*/ 2576513 w 4091059"/>
              <a:gd name="connsiteY52" fmla="*/ 3390900 h 5623129"/>
              <a:gd name="connsiteX53" fmla="*/ 2624138 w 4091059"/>
              <a:gd name="connsiteY53" fmla="*/ 3421856 h 5623129"/>
              <a:gd name="connsiteX54" fmla="*/ 2576513 w 4091059"/>
              <a:gd name="connsiteY54" fmla="*/ 3224212 h 5623129"/>
              <a:gd name="connsiteX55" fmla="*/ 2686050 w 4091059"/>
              <a:gd name="connsiteY55" fmla="*/ 3019425 h 5623129"/>
              <a:gd name="connsiteX56" fmla="*/ 2686050 w 4091059"/>
              <a:gd name="connsiteY56" fmla="*/ 2695575 h 5623129"/>
              <a:gd name="connsiteX57" fmla="*/ 2747963 w 4091059"/>
              <a:gd name="connsiteY57" fmla="*/ 2993232 h 5623129"/>
              <a:gd name="connsiteX58" fmla="*/ 3002756 w 4091059"/>
              <a:gd name="connsiteY58" fmla="*/ 2724150 h 5623129"/>
              <a:gd name="connsiteX59" fmla="*/ 3171825 w 4091059"/>
              <a:gd name="connsiteY59" fmla="*/ 2466975 h 5623129"/>
              <a:gd name="connsiteX60" fmla="*/ 3950494 w 4091059"/>
              <a:gd name="connsiteY60" fmla="*/ 2616994 h 5623129"/>
              <a:gd name="connsiteX61" fmla="*/ 4090988 w 4091059"/>
              <a:gd name="connsiteY61" fmla="*/ 2007394 h 5623129"/>
              <a:gd name="connsiteX62" fmla="*/ 3950494 w 4091059"/>
              <a:gd name="connsiteY62" fmla="*/ 1485900 h 5623129"/>
              <a:gd name="connsiteX63" fmla="*/ 3243262 w 4091059"/>
              <a:gd name="connsiteY63" fmla="*/ 1626395 h 5623129"/>
              <a:gd name="connsiteX64" fmla="*/ 3221831 w 4091059"/>
              <a:gd name="connsiteY64" fmla="*/ 1552575 h 5623129"/>
              <a:gd name="connsiteX65" fmla="*/ 3636169 w 4091059"/>
              <a:gd name="connsiteY65" fmla="*/ 1466850 h 5623129"/>
              <a:gd name="connsiteX66" fmla="*/ 3248025 w 4091059"/>
              <a:gd name="connsiteY66" fmla="*/ 1466850 h 5623129"/>
              <a:gd name="connsiteX67" fmla="*/ 3295650 w 4091059"/>
              <a:gd name="connsiteY67" fmla="*/ 1321593 h 5623129"/>
              <a:gd name="connsiteX68" fmla="*/ 3529013 w 4091059"/>
              <a:gd name="connsiteY68" fmla="*/ 1235869 h 5623129"/>
              <a:gd name="connsiteX69" fmla="*/ 3857625 w 4091059"/>
              <a:gd name="connsiteY69" fmla="*/ 1104900 h 5623129"/>
              <a:gd name="connsiteX70" fmla="*/ 3281363 w 4091059"/>
              <a:gd name="connsiteY70" fmla="*/ 1235869 h 5623129"/>
              <a:gd name="connsiteX71" fmla="*/ 3181350 w 4091059"/>
              <a:gd name="connsiteY71" fmla="*/ 1178719 h 5623129"/>
              <a:gd name="connsiteX72" fmla="*/ 3262313 w 4091059"/>
              <a:gd name="connsiteY72" fmla="*/ 1023938 h 5623129"/>
              <a:gd name="connsiteX73" fmla="*/ 3590925 w 4091059"/>
              <a:gd name="connsiteY73" fmla="*/ 971550 h 5623129"/>
              <a:gd name="connsiteX74" fmla="*/ 3171825 w 4091059"/>
              <a:gd name="connsiteY74" fmla="*/ 952500 h 5623129"/>
              <a:gd name="connsiteX75" fmla="*/ 3157538 w 4091059"/>
              <a:gd name="connsiteY75" fmla="*/ 816769 h 5623129"/>
              <a:gd name="connsiteX76" fmla="*/ 3228975 w 4091059"/>
              <a:gd name="connsiteY76" fmla="*/ 647700 h 5623129"/>
              <a:gd name="connsiteX77" fmla="*/ 3059906 w 4091059"/>
              <a:gd name="connsiteY77" fmla="*/ 933450 h 5623129"/>
              <a:gd name="connsiteX78" fmla="*/ 2926557 w 4091059"/>
              <a:gd name="connsiteY78" fmla="*/ 947738 h 5623129"/>
              <a:gd name="connsiteX79" fmla="*/ 2978944 w 4091059"/>
              <a:gd name="connsiteY79" fmla="*/ 735806 h 5623129"/>
              <a:gd name="connsiteX80" fmla="*/ 2883694 w 4091059"/>
              <a:gd name="connsiteY80" fmla="*/ 950119 h 5623129"/>
              <a:gd name="connsiteX81" fmla="*/ 2836069 w 4091059"/>
              <a:gd name="connsiteY81" fmla="*/ 954881 h 5623129"/>
              <a:gd name="connsiteX82" fmla="*/ 2836068 w 4091059"/>
              <a:gd name="connsiteY82" fmla="*/ 881062 h 5623129"/>
              <a:gd name="connsiteX83" fmla="*/ 2731293 w 4091059"/>
              <a:gd name="connsiteY83" fmla="*/ 871537 h 5623129"/>
              <a:gd name="connsiteX84" fmla="*/ 2743200 w 4091059"/>
              <a:gd name="connsiteY84" fmla="*/ 669131 h 5623129"/>
              <a:gd name="connsiteX85" fmla="*/ 2664619 w 4091059"/>
              <a:gd name="connsiteY85" fmla="*/ 864394 h 5623129"/>
              <a:gd name="connsiteX86" fmla="*/ 2533650 w 4091059"/>
              <a:gd name="connsiteY86" fmla="*/ 914400 h 5623129"/>
              <a:gd name="connsiteX87" fmla="*/ 2486025 w 4091059"/>
              <a:gd name="connsiteY87" fmla="*/ 847725 h 5623129"/>
              <a:gd name="connsiteX88" fmla="*/ 2470150 w 4091059"/>
              <a:gd name="connsiteY88" fmla="*/ 739775 h 5623129"/>
              <a:gd name="connsiteX89" fmla="*/ 2543175 w 4091059"/>
              <a:gd name="connsiteY89" fmla="*/ 533400 h 5623129"/>
              <a:gd name="connsiteX90" fmla="*/ 2524125 w 4091059"/>
              <a:gd name="connsiteY90" fmla="*/ 358775 h 5623129"/>
              <a:gd name="connsiteX91" fmla="*/ 2619375 w 4091059"/>
              <a:gd name="connsiteY91" fmla="*/ 146050 h 5623129"/>
              <a:gd name="connsiteX92" fmla="*/ 2012950 w 4091059"/>
              <a:gd name="connsiteY92" fmla="*/ 0 h 5623129"/>
              <a:gd name="connsiteX93" fmla="*/ 1476375 w 4091059"/>
              <a:gd name="connsiteY93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1956 w 4091059"/>
              <a:gd name="connsiteY13" fmla="*/ 2647950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38150 w 4091059"/>
              <a:gd name="connsiteY13" fmla="*/ 2645569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5294 w 4091059"/>
              <a:gd name="connsiteY13" fmla="*/ 2650331 h 5623129"/>
              <a:gd name="connsiteX14" fmla="*/ 438150 w 4091059"/>
              <a:gd name="connsiteY14" fmla="*/ 2528888 h 5623129"/>
              <a:gd name="connsiteX15" fmla="*/ 514350 w 4091059"/>
              <a:gd name="connsiteY15" fmla="*/ 2509838 h 5623129"/>
              <a:gd name="connsiteX16" fmla="*/ 500063 w 4091059"/>
              <a:gd name="connsiteY16" fmla="*/ 2626519 h 5623129"/>
              <a:gd name="connsiteX17" fmla="*/ 592931 w 4091059"/>
              <a:gd name="connsiteY17" fmla="*/ 2497930 h 5623129"/>
              <a:gd name="connsiteX18" fmla="*/ 616744 w 4091059"/>
              <a:gd name="connsiteY18" fmla="*/ 2690813 h 5623129"/>
              <a:gd name="connsiteX19" fmla="*/ 661988 w 4091059"/>
              <a:gd name="connsiteY19" fmla="*/ 2819400 h 5623129"/>
              <a:gd name="connsiteX20" fmla="*/ 721520 w 4091059"/>
              <a:gd name="connsiteY20" fmla="*/ 2852738 h 5623129"/>
              <a:gd name="connsiteX21" fmla="*/ 876300 w 4091059"/>
              <a:gd name="connsiteY21" fmla="*/ 3095626 h 5623129"/>
              <a:gd name="connsiteX22" fmla="*/ 931069 w 4091059"/>
              <a:gd name="connsiteY22" fmla="*/ 3043238 h 5623129"/>
              <a:gd name="connsiteX23" fmla="*/ 940594 w 4091059"/>
              <a:gd name="connsiteY23" fmla="*/ 2940844 h 5623129"/>
              <a:gd name="connsiteX24" fmla="*/ 826294 w 4091059"/>
              <a:gd name="connsiteY24" fmla="*/ 2902744 h 5623129"/>
              <a:gd name="connsiteX25" fmla="*/ 747712 w 4091059"/>
              <a:gd name="connsiteY25" fmla="*/ 2743201 h 5623129"/>
              <a:gd name="connsiteX26" fmla="*/ 709613 w 4091059"/>
              <a:gd name="connsiteY26" fmla="*/ 2488406 h 5623129"/>
              <a:gd name="connsiteX27" fmla="*/ 797719 w 4091059"/>
              <a:gd name="connsiteY27" fmla="*/ 2519364 h 5623129"/>
              <a:gd name="connsiteX28" fmla="*/ 819150 w 4091059"/>
              <a:gd name="connsiteY28" fmla="*/ 2719388 h 5623129"/>
              <a:gd name="connsiteX29" fmla="*/ 900113 w 4091059"/>
              <a:gd name="connsiteY29" fmla="*/ 2659856 h 5623129"/>
              <a:gd name="connsiteX30" fmla="*/ 954881 w 4091059"/>
              <a:gd name="connsiteY30" fmla="*/ 2667001 h 5623129"/>
              <a:gd name="connsiteX31" fmla="*/ 1009650 w 4091059"/>
              <a:gd name="connsiteY31" fmla="*/ 2609850 h 5623129"/>
              <a:gd name="connsiteX32" fmla="*/ 1133475 w 4091059"/>
              <a:gd name="connsiteY32" fmla="*/ 2790825 h 5623129"/>
              <a:gd name="connsiteX33" fmla="*/ 1609726 w 4091059"/>
              <a:gd name="connsiteY33" fmla="*/ 3140868 h 5623129"/>
              <a:gd name="connsiteX34" fmla="*/ 1604963 w 4091059"/>
              <a:gd name="connsiteY34" fmla="*/ 3883819 h 5623129"/>
              <a:gd name="connsiteX35" fmla="*/ 1550194 w 4091059"/>
              <a:gd name="connsiteY35" fmla="*/ 4090987 h 5623129"/>
              <a:gd name="connsiteX36" fmla="*/ 1616869 w 4091059"/>
              <a:gd name="connsiteY36" fmla="*/ 4255294 h 5623129"/>
              <a:gd name="connsiteX37" fmla="*/ 1621631 w 4091059"/>
              <a:gd name="connsiteY37" fmla="*/ 4810125 h 5623129"/>
              <a:gd name="connsiteX38" fmla="*/ 1607343 w 4091059"/>
              <a:gd name="connsiteY38" fmla="*/ 5012531 h 5623129"/>
              <a:gd name="connsiteX39" fmla="*/ 1459707 w 4091059"/>
              <a:gd name="connsiteY39" fmla="*/ 5481637 h 5623129"/>
              <a:gd name="connsiteX40" fmla="*/ 2055019 w 4091059"/>
              <a:gd name="connsiteY40" fmla="*/ 5622131 h 5623129"/>
              <a:gd name="connsiteX41" fmla="*/ 2609850 w 4091059"/>
              <a:gd name="connsiteY41" fmla="*/ 5457825 h 5623129"/>
              <a:gd name="connsiteX42" fmla="*/ 2505075 w 4091059"/>
              <a:gd name="connsiteY42" fmla="*/ 5114925 h 5623129"/>
              <a:gd name="connsiteX43" fmla="*/ 2478881 w 4091059"/>
              <a:gd name="connsiteY43" fmla="*/ 4998244 h 5623129"/>
              <a:gd name="connsiteX44" fmla="*/ 2462213 w 4091059"/>
              <a:gd name="connsiteY44" fmla="*/ 4738688 h 5623129"/>
              <a:gd name="connsiteX45" fmla="*/ 2469356 w 4091059"/>
              <a:gd name="connsiteY45" fmla="*/ 4117181 h 5623129"/>
              <a:gd name="connsiteX46" fmla="*/ 2464594 w 4091059"/>
              <a:gd name="connsiteY46" fmla="*/ 3767138 h 5623129"/>
              <a:gd name="connsiteX47" fmla="*/ 2526506 w 4091059"/>
              <a:gd name="connsiteY47" fmla="*/ 3557587 h 5623129"/>
              <a:gd name="connsiteX48" fmla="*/ 2509838 w 4091059"/>
              <a:gd name="connsiteY48" fmla="*/ 3467101 h 5623129"/>
              <a:gd name="connsiteX49" fmla="*/ 2469355 w 4091059"/>
              <a:gd name="connsiteY49" fmla="*/ 3431382 h 5623129"/>
              <a:gd name="connsiteX50" fmla="*/ 2466975 w 4091059"/>
              <a:gd name="connsiteY50" fmla="*/ 3288506 h 5623129"/>
              <a:gd name="connsiteX51" fmla="*/ 2500313 w 4091059"/>
              <a:gd name="connsiteY51" fmla="*/ 3259930 h 5623129"/>
              <a:gd name="connsiteX52" fmla="*/ 2550319 w 4091059"/>
              <a:gd name="connsiteY52" fmla="*/ 3255169 h 5623129"/>
              <a:gd name="connsiteX53" fmla="*/ 2576513 w 4091059"/>
              <a:gd name="connsiteY53" fmla="*/ 3390900 h 5623129"/>
              <a:gd name="connsiteX54" fmla="*/ 2624138 w 4091059"/>
              <a:gd name="connsiteY54" fmla="*/ 3421856 h 5623129"/>
              <a:gd name="connsiteX55" fmla="*/ 2576513 w 4091059"/>
              <a:gd name="connsiteY55" fmla="*/ 3224212 h 5623129"/>
              <a:gd name="connsiteX56" fmla="*/ 2686050 w 4091059"/>
              <a:gd name="connsiteY56" fmla="*/ 3019425 h 5623129"/>
              <a:gd name="connsiteX57" fmla="*/ 2686050 w 4091059"/>
              <a:gd name="connsiteY57" fmla="*/ 2695575 h 5623129"/>
              <a:gd name="connsiteX58" fmla="*/ 2747963 w 4091059"/>
              <a:gd name="connsiteY58" fmla="*/ 2993232 h 5623129"/>
              <a:gd name="connsiteX59" fmla="*/ 3002756 w 4091059"/>
              <a:gd name="connsiteY59" fmla="*/ 2724150 h 5623129"/>
              <a:gd name="connsiteX60" fmla="*/ 3171825 w 4091059"/>
              <a:gd name="connsiteY60" fmla="*/ 2466975 h 5623129"/>
              <a:gd name="connsiteX61" fmla="*/ 3950494 w 4091059"/>
              <a:gd name="connsiteY61" fmla="*/ 2616994 h 5623129"/>
              <a:gd name="connsiteX62" fmla="*/ 4090988 w 4091059"/>
              <a:gd name="connsiteY62" fmla="*/ 2007394 h 5623129"/>
              <a:gd name="connsiteX63" fmla="*/ 3950494 w 4091059"/>
              <a:gd name="connsiteY63" fmla="*/ 1485900 h 5623129"/>
              <a:gd name="connsiteX64" fmla="*/ 3243262 w 4091059"/>
              <a:gd name="connsiteY64" fmla="*/ 1626395 h 5623129"/>
              <a:gd name="connsiteX65" fmla="*/ 3221831 w 4091059"/>
              <a:gd name="connsiteY65" fmla="*/ 1552575 h 5623129"/>
              <a:gd name="connsiteX66" fmla="*/ 3636169 w 4091059"/>
              <a:gd name="connsiteY66" fmla="*/ 1466850 h 5623129"/>
              <a:gd name="connsiteX67" fmla="*/ 3248025 w 4091059"/>
              <a:gd name="connsiteY67" fmla="*/ 1466850 h 5623129"/>
              <a:gd name="connsiteX68" fmla="*/ 3295650 w 4091059"/>
              <a:gd name="connsiteY68" fmla="*/ 1321593 h 5623129"/>
              <a:gd name="connsiteX69" fmla="*/ 3529013 w 4091059"/>
              <a:gd name="connsiteY69" fmla="*/ 1235869 h 5623129"/>
              <a:gd name="connsiteX70" fmla="*/ 3857625 w 4091059"/>
              <a:gd name="connsiteY70" fmla="*/ 1104900 h 5623129"/>
              <a:gd name="connsiteX71" fmla="*/ 3281363 w 4091059"/>
              <a:gd name="connsiteY71" fmla="*/ 1235869 h 5623129"/>
              <a:gd name="connsiteX72" fmla="*/ 3181350 w 4091059"/>
              <a:gd name="connsiteY72" fmla="*/ 1178719 h 5623129"/>
              <a:gd name="connsiteX73" fmla="*/ 3262313 w 4091059"/>
              <a:gd name="connsiteY73" fmla="*/ 1023938 h 5623129"/>
              <a:gd name="connsiteX74" fmla="*/ 3590925 w 4091059"/>
              <a:gd name="connsiteY74" fmla="*/ 971550 h 5623129"/>
              <a:gd name="connsiteX75" fmla="*/ 3171825 w 4091059"/>
              <a:gd name="connsiteY75" fmla="*/ 952500 h 5623129"/>
              <a:gd name="connsiteX76" fmla="*/ 3157538 w 4091059"/>
              <a:gd name="connsiteY76" fmla="*/ 816769 h 5623129"/>
              <a:gd name="connsiteX77" fmla="*/ 3228975 w 4091059"/>
              <a:gd name="connsiteY77" fmla="*/ 647700 h 5623129"/>
              <a:gd name="connsiteX78" fmla="*/ 3059906 w 4091059"/>
              <a:gd name="connsiteY78" fmla="*/ 933450 h 5623129"/>
              <a:gd name="connsiteX79" fmla="*/ 2926557 w 4091059"/>
              <a:gd name="connsiteY79" fmla="*/ 947738 h 5623129"/>
              <a:gd name="connsiteX80" fmla="*/ 2978944 w 4091059"/>
              <a:gd name="connsiteY80" fmla="*/ 735806 h 5623129"/>
              <a:gd name="connsiteX81" fmla="*/ 2883694 w 4091059"/>
              <a:gd name="connsiteY81" fmla="*/ 950119 h 5623129"/>
              <a:gd name="connsiteX82" fmla="*/ 2836069 w 4091059"/>
              <a:gd name="connsiteY82" fmla="*/ 954881 h 5623129"/>
              <a:gd name="connsiteX83" fmla="*/ 2836068 w 4091059"/>
              <a:gd name="connsiteY83" fmla="*/ 881062 h 5623129"/>
              <a:gd name="connsiteX84" fmla="*/ 2731293 w 4091059"/>
              <a:gd name="connsiteY84" fmla="*/ 871537 h 5623129"/>
              <a:gd name="connsiteX85" fmla="*/ 2743200 w 4091059"/>
              <a:gd name="connsiteY85" fmla="*/ 669131 h 5623129"/>
              <a:gd name="connsiteX86" fmla="*/ 2664619 w 4091059"/>
              <a:gd name="connsiteY86" fmla="*/ 864394 h 5623129"/>
              <a:gd name="connsiteX87" fmla="*/ 2533650 w 4091059"/>
              <a:gd name="connsiteY87" fmla="*/ 914400 h 5623129"/>
              <a:gd name="connsiteX88" fmla="*/ 2486025 w 4091059"/>
              <a:gd name="connsiteY88" fmla="*/ 847725 h 5623129"/>
              <a:gd name="connsiteX89" fmla="*/ 2470150 w 4091059"/>
              <a:gd name="connsiteY89" fmla="*/ 739775 h 5623129"/>
              <a:gd name="connsiteX90" fmla="*/ 2543175 w 4091059"/>
              <a:gd name="connsiteY90" fmla="*/ 533400 h 5623129"/>
              <a:gd name="connsiteX91" fmla="*/ 2524125 w 4091059"/>
              <a:gd name="connsiteY91" fmla="*/ 358775 h 5623129"/>
              <a:gd name="connsiteX92" fmla="*/ 2619375 w 4091059"/>
              <a:gd name="connsiteY92" fmla="*/ 146050 h 5623129"/>
              <a:gd name="connsiteX93" fmla="*/ 2012950 w 4091059"/>
              <a:gd name="connsiteY93" fmla="*/ 0 h 5623129"/>
              <a:gd name="connsiteX94" fmla="*/ 1476375 w 4091059"/>
              <a:gd name="connsiteY94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45294 w 4091059"/>
              <a:gd name="connsiteY14" fmla="*/ 2650331 h 5623129"/>
              <a:gd name="connsiteX15" fmla="*/ 438150 w 4091059"/>
              <a:gd name="connsiteY15" fmla="*/ 2528888 h 5623129"/>
              <a:gd name="connsiteX16" fmla="*/ 514350 w 4091059"/>
              <a:gd name="connsiteY16" fmla="*/ 2509838 h 5623129"/>
              <a:gd name="connsiteX17" fmla="*/ 500063 w 4091059"/>
              <a:gd name="connsiteY17" fmla="*/ 2626519 h 5623129"/>
              <a:gd name="connsiteX18" fmla="*/ 592931 w 4091059"/>
              <a:gd name="connsiteY18" fmla="*/ 2497930 h 5623129"/>
              <a:gd name="connsiteX19" fmla="*/ 616744 w 4091059"/>
              <a:gd name="connsiteY19" fmla="*/ 2690813 h 5623129"/>
              <a:gd name="connsiteX20" fmla="*/ 661988 w 4091059"/>
              <a:gd name="connsiteY20" fmla="*/ 2819400 h 5623129"/>
              <a:gd name="connsiteX21" fmla="*/ 721520 w 4091059"/>
              <a:gd name="connsiteY21" fmla="*/ 2852738 h 5623129"/>
              <a:gd name="connsiteX22" fmla="*/ 876300 w 4091059"/>
              <a:gd name="connsiteY22" fmla="*/ 3095626 h 5623129"/>
              <a:gd name="connsiteX23" fmla="*/ 931069 w 4091059"/>
              <a:gd name="connsiteY23" fmla="*/ 3043238 h 5623129"/>
              <a:gd name="connsiteX24" fmla="*/ 940594 w 4091059"/>
              <a:gd name="connsiteY24" fmla="*/ 2940844 h 5623129"/>
              <a:gd name="connsiteX25" fmla="*/ 826294 w 4091059"/>
              <a:gd name="connsiteY25" fmla="*/ 2902744 h 5623129"/>
              <a:gd name="connsiteX26" fmla="*/ 747712 w 4091059"/>
              <a:gd name="connsiteY26" fmla="*/ 2743201 h 5623129"/>
              <a:gd name="connsiteX27" fmla="*/ 709613 w 4091059"/>
              <a:gd name="connsiteY27" fmla="*/ 2488406 h 5623129"/>
              <a:gd name="connsiteX28" fmla="*/ 797719 w 4091059"/>
              <a:gd name="connsiteY28" fmla="*/ 2519364 h 5623129"/>
              <a:gd name="connsiteX29" fmla="*/ 819150 w 4091059"/>
              <a:gd name="connsiteY29" fmla="*/ 2719388 h 5623129"/>
              <a:gd name="connsiteX30" fmla="*/ 900113 w 4091059"/>
              <a:gd name="connsiteY30" fmla="*/ 2659856 h 5623129"/>
              <a:gd name="connsiteX31" fmla="*/ 954881 w 4091059"/>
              <a:gd name="connsiteY31" fmla="*/ 2667001 h 5623129"/>
              <a:gd name="connsiteX32" fmla="*/ 1009650 w 4091059"/>
              <a:gd name="connsiteY32" fmla="*/ 2609850 h 5623129"/>
              <a:gd name="connsiteX33" fmla="*/ 1133475 w 4091059"/>
              <a:gd name="connsiteY33" fmla="*/ 2790825 h 5623129"/>
              <a:gd name="connsiteX34" fmla="*/ 1609726 w 4091059"/>
              <a:gd name="connsiteY34" fmla="*/ 3140868 h 5623129"/>
              <a:gd name="connsiteX35" fmla="*/ 1604963 w 4091059"/>
              <a:gd name="connsiteY35" fmla="*/ 3883819 h 5623129"/>
              <a:gd name="connsiteX36" fmla="*/ 1550194 w 4091059"/>
              <a:gd name="connsiteY36" fmla="*/ 4090987 h 5623129"/>
              <a:gd name="connsiteX37" fmla="*/ 1616869 w 4091059"/>
              <a:gd name="connsiteY37" fmla="*/ 4255294 h 5623129"/>
              <a:gd name="connsiteX38" fmla="*/ 1621631 w 4091059"/>
              <a:gd name="connsiteY38" fmla="*/ 4810125 h 5623129"/>
              <a:gd name="connsiteX39" fmla="*/ 1607343 w 4091059"/>
              <a:gd name="connsiteY39" fmla="*/ 5012531 h 5623129"/>
              <a:gd name="connsiteX40" fmla="*/ 1459707 w 4091059"/>
              <a:gd name="connsiteY40" fmla="*/ 5481637 h 5623129"/>
              <a:gd name="connsiteX41" fmla="*/ 2055019 w 4091059"/>
              <a:gd name="connsiteY41" fmla="*/ 5622131 h 5623129"/>
              <a:gd name="connsiteX42" fmla="*/ 2609850 w 4091059"/>
              <a:gd name="connsiteY42" fmla="*/ 5457825 h 5623129"/>
              <a:gd name="connsiteX43" fmla="*/ 2505075 w 4091059"/>
              <a:gd name="connsiteY43" fmla="*/ 5114925 h 5623129"/>
              <a:gd name="connsiteX44" fmla="*/ 2478881 w 4091059"/>
              <a:gd name="connsiteY44" fmla="*/ 4998244 h 5623129"/>
              <a:gd name="connsiteX45" fmla="*/ 2462213 w 4091059"/>
              <a:gd name="connsiteY45" fmla="*/ 4738688 h 5623129"/>
              <a:gd name="connsiteX46" fmla="*/ 2469356 w 4091059"/>
              <a:gd name="connsiteY46" fmla="*/ 4117181 h 5623129"/>
              <a:gd name="connsiteX47" fmla="*/ 2464594 w 4091059"/>
              <a:gd name="connsiteY47" fmla="*/ 3767138 h 5623129"/>
              <a:gd name="connsiteX48" fmla="*/ 2526506 w 4091059"/>
              <a:gd name="connsiteY48" fmla="*/ 3557587 h 5623129"/>
              <a:gd name="connsiteX49" fmla="*/ 2509838 w 4091059"/>
              <a:gd name="connsiteY49" fmla="*/ 3467101 h 5623129"/>
              <a:gd name="connsiteX50" fmla="*/ 2469355 w 4091059"/>
              <a:gd name="connsiteY50" fmla="*/ 3431382 h 5623129"/>
              <a:gd name="connsiteX51" fmla="*/ 2466975 w 4091059"/>
              <a:gd name="connsiteY51" fmla="*/ 3288506 h 5623129"/>
              <a:gd name="connsiteX52" fmla="*/ 2500313 w 4091059"/>
              <a:gd name="connsiteY52" fmla="*/ 3259930 h 5623129"/>
              <a:gd name="connsiteX53" fmla="*/ 2550319 w 4091059"/>
              <a:gd name="connsiteY53" fmla="*/ 3255169 h 5623129"/>
              <a:gd name="connsiteX54" fmla="*/ 2576513 w 4091059"/>
              <a:gd name="connsiteY54" fmla="*/ 3390900 h 5623129"/>
              <a:gd name="connsiteX55" fmla="*/ 2624138 w 4091059"/>
              <a:gd name="connsiteY55" fmla="*/ 3421856 h 5623129"/>
              <a:gd name="connsiteX56" fmla="*/ 2576513 w 4091059"/>
              <a:gd name="connsiteY56" fmla="*/ 3224212 h 5623129"/>
              <a:gd name="connsiteX57" fmla="*/ 2686050 w 4091059"/>
              <a:gd name="connsiteY57" fmla="*/ 3019425 h 5623129"/>
              <a:gd name="connsiteX58" fmla="*/ 2686050 w 4091059"/>
              <a:gd name="connsiteY58" fmla="*/ 2695575 h 5623129"/>
              <a:gd name="connsiteX59" fmla="*/ 2747963 w 4091059"/>
              <a:gd name="connsiteY59" fmla="*/ 2993232 h 5623129"/>
              <a:gd name="connsiteX60" fmla="*/ 3002756 w 4091059"/>
              <a:gd name="connsiteY60" fmla="*/ 2724150 h 5623129"/>
              <a:gd name="connsiteX61" fmla="*/ 3171825 w 4091059"/>
              <a:gd name="connsiteY61" fmla="*/ 2466975 h 5623129"/>
              <a:gd name="connsiteX62" fmla="*/ 3950494 w 4091059"/>
              <a:gd name="connsiteY62" fmla="*/ 2616994 h 5623129"/>
              <a:gd name="connsiteX63" fmla="*/ 4090988 w 4091059"/>
              <a:gd name="connsiteY63" fmla="*/ 2007394 h 5623129"/>
              <a:gd name="connsiteX64" fmla="*/ 3950494 w 4091059"/>
              <a:gd name="connsiteY64" fmla="*/ 1485900 h 5623129"/>
              <a:gd name="connsiteX65" fmla="*/ 3243262 w 4091059"/>
              <a:gd name="connsiteY65" fmla="*/ 1626395 h 5623129"/>
              <a:gd name="connsiteX66" fmla="*/ 3221831 w 4091059"/>
              <a:gd name="connsiteY66" fmla="*/ 1552575 h 5623129"/>
              <a:gd name="connsiteX67" fmla="*/ 3636169 w 4091059"/>
              <a:gd name="connsiteY67" fmla="*/ 1466850 h 5623129"/>
              <a:gd name="connsiteX68" fmla="*/ 3248025 w 4091059"/>
              <a:gd name="connsiteY68" fmla="*/ 1466850 h 5623129"/>
              <a:gd name="connsiteX69" fmla="*/ 3295650 w 4091059"/>
              <a:gd name="connsiteY69" fmla="*/ 1321593 h 5623129"/>
              <a:gd name="connsiteX70" fmla="*/ 3529013 w 4091059"/>
              <a:gd name="connsiteY70" fmla="*/ 1235869 h 5623129"/>
              <a:gd name="connsiteX71" fmla="*/ 3857625 w 4091059"/>
              <a:gd name="connsiteY71" fmla="*/ 1104900 h 5623129"/>
              <a:gd name="connsiteX72" fmla="*/ 3281363 w 4091059"/>
              <a:gd name="connsiteY72" fmla="*/ 1235869 h 5623129"/>
              <a:gd name="connsiteX73" fmla="*/ 3181350 w 4091059"/>
              <a:gd name="connsiteY73" fmla="*/ 1178719 h 5623129"/>
              <a:gd name="connsiteX74" fmla="*/ 3262313 w 4091059"/>
              <a:gd name="connsiteY74" fmla="*/ 1023938 h 5623129"/>
              <a:gd name="connsiteX75" fmla="*/ 3590925 w 4091059"/>
              <a:gd name="connsiteY75" fmla="*/ 971550 h 5623129"/>
              <a:gd name="connsiteX76" fmla="*/ 3171825 w 4091059"/>
              <a:gd name="connsiteY76" fmla="*/ 952500 h 5623129"/>
              <a:gd name="connsiteX77" fmla="*/ 3157538 w 4091059"/>
              <a:gd name="connsiteY77" fmla="*/ 816769 h 5623129"/>
              <a:gd name="connsiteX78" fmla="*/ 3228975 w 4091059"/>
              <a:gd name="connsiteY78" fmla="*/ 647700 h 5623129"/>
              <a:gd name="connsiteX79" fmla="*/ 3059906 w 4091059"/>
              <a:gd name="connsiteY79" fmla="*/ 933450 h 5623129"/>
              <a:gd name="connsiteX80" fmla="*/ 2926557 w 4091059"/>
              <a:gd name="connsiteY80" fmla="*/ 947738 h 5623129"/>
              <a:gd name="connsiteX81" fmla="*/ 2978944 w 4091059"/>
              <a:gd name="connsiteY81" fmla="*/ 735806 h 5623129"/>
              <a:gd name="connsiteX82" fmla="*/ 2883694 w 4091059"/>
              <a:gd name="connsiteY82" fmla="*/ 950119 h 5623129"/>
              <a:gd name="connsiteX83" fmla="*/ 2836069 w 4091059"/>
              <a:gd name="connsiteY83" fmla="*/ 954881 h 5623129"/>
              <a:gd name="connsiteX84" fmla="*/ 2836068 w 4091059"/>
              <a:gd name="connsiteY84" fmla="*/ 881062 h 5623129"/>
              <a:gd name="connsiteX85" fmla="*/ 2731293 w 4091059"/>
              <a:gd name="connsiteY85" fmla="*/ 871537 h 5623129"/>
              <a:gd name="connsiteX86" fmla="*/ 2743200 w 4091059"/>
              <a:gd name="connsiteY86" fmla="*/ 669131 h 5623129"/>
              <a:gd name="connsiteX87" fmla="*/ 2664619 w 4091059"/>
              <a:gd name="connsiteY87" fmla="*/ 864394 h 5623129"/>
              <a:gd name="connsiteX88" fmla="*/ 2533650 w 4091059"/>
              <a:gd name="connsiteY88" fmla="*/ 914400 h 5623129"/>
              <a:gd name="connsiteX89" fmla="*/ 2486025 w 4091059"/>
              <a:gd name="connsiteY89" fmla="*/ 847725 h 5623129"/>
              <a:gd name="connsiteX90" fmla="*/ 2470150 w 4091059"/>
              <a:gd name="connsiteY90" fmla="*/ 739775 h 5623129"/>
              <a:gd name="connsiteX91" fmla="*/ 2543175 w 4091059"/>
              <a:gd name="connsiteY91" fmla="*/ 533400 h 5623129"/>
              <a:gd name="connsiteX92" fmla="*/ 2524125 w 4091059"/>
              <a:gd name="connsiteY92" fmla="*/ 358775 h 5623129"/>
              <a:gd name="connsiteX93" fmla="*/ 2619375 w 4091059"/>
              <a:gd name="connsiteY93" fmla="*/ 146050 h 5623129"/>
              <a:gd name="connsiteX94" fmla="*/ 2012950 w 4091059"/>
              <a:gd name="connsiteY94" fmla="*/ 0 h 5623129"/>
              <a:gd name="connsiteX95" fmla="*/ 1476375 w 4091059"/>
              <a:gd name="connsiteY95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52438 w 4091059"/>
              <a:gd name="connsiteY13" fmla="*/ 2821781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3394 w 4091059"/>
              <a:gd name="connsiteY14" fmla="*/ 2745581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42913 w 4091059"/>
              <a:gd name="connsiteY13" fmla="*/ 2817019 h 5623129"/>
              <a:gd name="connsiteX14" fmla="*/ 488156 w 4091059"/>
              <a:gd name="connsiteY14" fmla="*/ 2738437 h 5623129"/>
              <a:gd name="connsiteX15" fmla="*/ 445294 w 4091059"/>
              <a:gd name="connsiteY15" fmla="*/ 2650331 h 5623129"/>
              <a:gd name="connsiteX16" fmla="*/ 438150 w 4091059"/>
              <a:gd name="connsiteY16" fmla="*/ 2528888 h 5623129"/>
              <a:gd name="connsiteX17" fmla="*/ 514350 w 4091059"/>
              <a:gd name="connsiteY17" fmla="*/ 2509838 h 5623129"/>
              <a:gd name="connsiteX18" fmla="*/ 500063 w 4091059"/>
              <a:gd name="connsiteY18" fmla="*/ 2626519 h 5623129"/>
              <a:gd name="connsiteX19" fmla="*/ 592931 w 4091059"/>
              <a:gd name="connsiteY19" fmla="*/ 2497930 h 5623129"/>
              <a:gd name="connsiteX20" fmla="*/ 616744 w 4091059"/>
              <a:gd name="connsiteY20" fmla="*/ 2690813 h 5623129"/>
              <a:gd name="connsiteX21" fmla="*/ 661988 w 4091059"/>
              <a:gd name="connsiteY21" fmla="*/ 2819400 h 5623129"/>
              <a:gd name="connsiteX22" fmla="*/ 721520 w 4091059"/>
              <a:gd name="connsiteY22" fmla="*/ 2852738 h 5623129"/>
              <a:gd name="connsiteX23" fmla="*/ 876300 w 4091059"/>
              <a:gd name="connsiteY23" fmla="*/ 3095626 h 5623129"/>
              <a:gd name="connsiteX24" fmla="*/ 931069 w 4091059"/>
              <a:gd name="connsiteY24" fmla="*/ 3043238 h 5623129"/>
              <a:gd name="connsiteX25" fmla="*/ 940594 w 4091059"/>
              <a:gd name="connsiteY25" fmla="*/ 2940844 h 5623129"/>
              <a:gd name="connsiteX26" fmla="*/ 826294 w 4091059"/>
              <a:gd name="connsiteY26" fmla="*/ 2902744 h 5623129"/>
              <a:gd name="connsiteX27" fmla="*/ 747712 w 4091059"/>
              <a:gd name="connsiteY27" fmla="*/ 2743201 h 5623129"/>
              <a:gd name="connsiteX28" fmla="*/ 709613 w 4091059"/>
              <a:gd name="connsiteY28" fmla="*/ 2488406 h 5623129"/>
              <a:gd name="connsiteX29" fmla="*/ 797719 w 4091059"/>
              <a:gd name="connsiteY29" fmla="*/ 2519364 h 5623129"/>
              <a:gd name="connsiteX30" fmla="*/ 819150 w 4091059"/>
              <a:gd name="connsiteY30" fmla="*/ 2719388 h 5623129"/>
              <a:gd name="connsiteX31" fmla="*/ 900113 w 4091059"/>
              <a:gd name="connsiteY31" fmla="*/ 2659856 h 5623129"/>
              <a:gd name="connsiteX32" fmla="*/ 954881 w 4091059"/>
              <a:gd name="connsiteY32" fmla="*/ 2667001 h 5623129"/>
              <a:gd name="connsiteX33" fmla="*/ 1009650 w 4091059"/>
              <a:gd name="connsiteY33" fmla="*/ 2609850 h 5623129"/>
              <a:gd name="connsiteX34" fmla="*/ 1133475 w 4091059"/>
              <a:gd name="connsiteY34" fmla="*/ 2790825 h 5623129"/>
              <a:gd name="connsiteX35" fmla="*/ 1609726 w 4091059"/>
              <a:gd name="connsiteY35" fmla="*/ 3140868 h 5623129"/>
              <a:gd name="connsiteX36" fmla="*/ 1604963 w 4091059"/>
              <a:gd name="connsiteY36" fmla="*/ 3883819 h 5623129"/>
              <a:gd name="connsiteX37" fmla="*/ 1550194 w 4091059"/>
              <a:gd name="connsiteY37" fmla="*/ 4090987 h 5623129"/>
              <a:gd name="connsiteX38" fmla="*/ 1616869 w 4091059"/>
              <a:gd name="connsiteY38" fmla="*/ 4255294 h 5623129"/>
              <a:gd name="connsiteX39" fmla="*/ 1621631 w 4091059"/>
              <a:gd name="connsiteY39" fmla="*/ 4810125 h 5623129"/>
              <a:gd name="connsiteX40" fmla="*/ 1607343 w 4091059"/>
              <a:gd name="connsiteY40" fmla="*/ 5012531 h 5623129"/>
              <a:gd name="connsiteX41" fmla="*/ 1459707 w 4091059"/>
              <a:gd name="connsiteY41" fmla="*/ 5481637 h 5623129"/>
              <a:gd name="connsiteX42" fmla="*/ 2055019 w 4091059"/>
              <a:gd name="connsiteY42" fmla="*/ 5622131 h 5623129"/>
              <a:gd name="connsiteX43" fmla="*/ 2609850 w 4091059"/>
              <a:gd name="connsiteY43" fmla="*/ 5457825 h 5623129"/>
              <a:gd name="connsiteX44" fmla="*/ 2505075 w 4091059"/>
              <a:gd name="connsiteY44" fmla="*/ 5114925 h 5623129"/>
              <a:gd name="connsiteX45" fmla="*/ 2478881 w 4091059"/>
              <a:gd name="connsiteY45" fmla="*/ 4998244 h 5623129"/>
              <a:gd name="connsiteX46" fmla="*/ 2462213 w 4091059"/>
              <a:gd name="connsiteY46" fmla="*/ 4738688 h 5623129"/>
              <a:gd name="connsiteX47" fmla="*/ 2469356 w 4091059"/>
              <a:gd name="connsiteY47" fmla="*/ 4117181 h 5623129"/>
              <a:gd name="connsiteX48" fmla="*/ 2464594 w 4091059"/>
              <a:gd name="connsiteY48" fmla="*/ 3767138 h 5623129"/>
              <a:gd name="connsiteX49" fmla="*/ 2526506 w 4091059"/>
              <a:gd name="connsiteY49" fmla="*/ 3557587 h 5623129"/>
              <a:gd name="connsiteX50" fmla="*/ 2509838 w 4091059"/>
              <a:gd name="connsiteY50" fmla="*/ 3467101 h 5623129"/>
              <a:gd name="connsiteX51" fmla="*/ 2469355 w 4091059"/>
              <a:gd name="connsiteY51" fmla="*/ 3431382 h 5623129"/>
              <a:gd name="connsiteX52" fmla="*/ 2466975 w 4091059"/>
              <a:gd name="connsiteY52" fmla="*/ 3288506 h 5623129"/>
              <a:gd name="connsiteX53" fmla="*/ 2500313 w 4091059"/>
              <a:gd name="connsiteY53" fmla="*/ 3259930 h 5623129"/>
              <a:gd name="connsiteX54" fmla="*/ 2550319 w 4091059"/>
              <a:gd name="connsiteY54" fmla="*/ 3255169 h 5623129"/>
              <a:gd name="connsiteX55" fmla="*/ 2576513 w 4091059"/>
              <a:gd name="connsiteY55" fmla="*/ 3390900 h 5623129"/>
              <a:gd name="connsiteX56" fmla="*/ 2624138 w 4091059"/>
              <a:gd name="connsiteY56" fmla="*/ 3421856 h 5623129"/>
              <a:gd name="connsiteX57" fmla="*/ 2576513 w 4091059"/>
              <a:gd name="connsiteY57" fmla="*/ 3224212 h 5623129"/>
              <a:gd name="connsiteX58" fmla="*/ 2686050 w 4091059"/>
              <a:gd name="connsiteY58" fmla="*/ 3019425 h 5623129"/>
              <a:gd name="connsiteX59" fmla="*/ 2686050 w 4091059"/>
              <a:gd name="connsiteY59" fmla="*/ 2695575 h 5623129"/>
              <a:gd name="connsiteX60" fmla="*/ 2747963 w 4091059"/>
              <a:gd name="connsiteY60" fmla="*/ 2993232 h 5623129"/>
              <a:gd name="connsiteX61" fmla="*/ 3002756 w 4091059"/>
              <a:gd name="connsiteY61" fmla="*/ 2724150 h 5623129"/>
              <a:gd name="connsiteX62" fmla="*/ 3171825 w 4091059"/>
              <a:gd name="connsiteY62" fmla="*/ 2466975 h 5623129"/>
              <a:gd name="connsiteX63" fmla="*/ 3950494 w 4091059"/>
              <a:gd name="connsiteY63" fmla="*/ 2616994 h 5623129"/>
              <a:gd name="connsiteX64" fmla="*/ 4090988 w 4091059"/>
              <a:gd name="connsiteY64" fmla="*/ 2007394 h 5623129"/>
              <a:gd name="connsiteX65" fmla="*/ 3950494 w 4091059"/>
              <a:gd name="connsiteY65" fmla="*/ 1485900 h 5623129"/>
              <a:gd name="connsiteX66" fmla="*/ 3243262 w 4091059"/>
              <a:gd name="connsiteY66" fmla="*/ 1626395 h 5623129"/>
              <a:gd name="connsiteX67" fmla="*/ 3221831 w 4091059"/>
              <a:gd name="connsiteY67" fmla="*/ 1552575 h 5623129"/>
              <a:gd name="connsiteX68" fmla="*/ 3636169 w 4091059"/>
              <a:gd name="connsiteY68" fmla="*/ 1466850 h 5623129"/>
              <a:gd name="connsiteX69" fmla="*/ 3248025 w 4091059"/>
              <a:gd name="connsiteY69" fmla="*/ 1466850 h 5623129"/>
              <a:gd name="connsiteX70" fmla="*/ 3295650 w 4091059"/>
              <a:gd name="connsiteY70" fmla="*/ 1321593 h 5623129"/>
              <a:gd name="connsiteX71" fmla="*/ 3529013 w 4091059"/>
              <a:gd name="connsiteY71" fmla="*/ 1235869 h 5623129"/>
              <a:gd name="connsiteX72" fmla="*/ 3857625 w 4091059"/>
              <a:gd name="connsiteY72" fmla="*/ 1104900 h 5623129"/>
              <a:gd name="connsiteX73" fmla="*/ 3281363 w 4091059"/>
              <a:gd name="connsiteY73" fmla="*/ 1235869 h 5623129"/>
              <a:gd name="connsiteX74" fmla="*/ 3181350 w 4091059"/>
              <a:gd name="connsiteY74" fmla="*/ 1178719 h 5623129"/>
              <a:gd name="connsiteX75" fmla="*/ 3262313 w 4091059"/>
              <a:gd name="connsiteY75" fmla="*/ 1023938 h 5623129"/>
              <a:gd name="connsiteX76" fmla="*/ 3590925 w 4091059"/>
              <a:gd name="connsiteY76" fmla="*/ 971550 h 5623129"/>
              <a:gd name="connsiteX77" fmla="*/ 3171825 w 4091059"/>
              <a:gd name="connsiteY77" fmla="*/ 952500 h 5623129"/>
              <a:gd name="connsiteX78" fmla="*/ 3157538 w 4091059"/>
              <a:gd name="connsiteY78" fmla="*/ 816769 h 5623129"/>
              <a:gd name="connsiteX79" fmla="*/ 3228975 w 4091059"/>
              <a:gd name="connsiteY79" fmla="*/ 647700 h 5623129"/>
              <a:gd name="connsiteX80" fmla="*/ 3059906 w 4091059"/>
              <a:gd name="connsiteY80" fmla="*/ 933450 h 5623129"/>
              <a:gd name="connsiteX81" fmla="*/ 2926557 w 4091059"/>
              <a:gd name="connsiteY81" fmla="*/ 947738 h 5623129"/>
              <a:gd name="connsiteX82" fmla="*/ 2978944 w 4091059"/>
              <a:gd name="connsiteY82" fmla="*/ 735806 h 5623129"/>
              <a:gd name="connsiteX83" fmla="*/ 2883694 w 4091059"/>
              <a:gd name="connsiteY83" fmla="*/ 950119 h 5623129"/>
              <a:gd name="connsiteX84" fmla="*/ 2836069 w 4091059"/>
              <a:gd name="connsiteY84" fmla="*/ 954881 h 5623129"/>
              <a:gd name="connsiteX85" fmla="*/ 2836068 w 4091059"/>
              <a:gd name="connsiteY85" fmla="*/ 881062 h 5623129"/>
              <a:gd name="connsiteX86" fmla="*/ 2731293 w 4091059"/>
              <a:gd name="connsiteY86" fmla="*/ 871537 h 5623129"/>
              <a:gd name="connsiteX87" fmla="*/ 2743200 w 4091059"/>
              <a:gd name="connsiteY87" fmla="*/ 669131 h 5623129"/>
              <a:gd name="connsiteX88" fmla="*/ 2664619 w 4091059"/>
              <a:gd name="connsiteY88" fmla="*/ 864394 h 5623129"/>
              <a:gd name="connsiteX89" fmla="*/ 2533650 w 4091059"/>
              <a:gd name="connsiteY89" fmla="*/ 914400 h 5623129"/>
              <a:gd name="connsiteX90" fmla="*/ 2486025 w 4091059"/>
              <a:gd name="connsiteY90" fmla="*/ 847725 h 5623129"/>
              <a:gd name="connsiteX91" fmla="*/ 2470150 w 4091059"/>
              <a:gd name="connsiteY91" fmla="*/ 739775 h 5623129"/>
              <a:gd name="connsiteX92" fmla="*/ 2543175 w 4091059"/>
              <a:gd name="connsiteY92" fmla="*/ 533400 h 5623129"/>
              <a:gd name="connsiteX93" fmla="*/ 2524125 w 4091059"/>
              <a:gd name="connsiteY93" fmla="*/ 358775 h 5623129"/>
              <a:gd name="connsiteX94" fmla="*/ 2619375 w 4091059"/>
              <a:gd name="connsiteY94" fmla="*/ 146050 h 5623129"/>
              <a:gd name="connsiteX95" fmla="*/ 2012950 w 4091059"/>
              <a:gd name="connsiteY95" fmla="*/ 0 h 5623129"/>
              <a:gd name="connsiteX96" fmla="*/ 1476375 w 4091059"/>
              <a:gd name="connsiteY96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83381 w 4091059"/>
              <a:gd name="connsiteY13" fmla="*/ 2700338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416719 w 4091059"/>
              <a:gd name="connsiteY13" fmla="*/ 2743201 h 5623129"/>
              <a:gd name="connsiteX14" fmla="*/ 442913 w 4091059"/>
              <a:gd name="connsiteY14" fmla="*/ 2817019 h 5623129"/>
              <a:gd name="connsiteX15" fmla="*/ 488156 w 4091059"/>
              <a:gd name="connsiteY15" fmla="*/ 2738437 h 5623129"/>
              <a:gd name="connsiteX16" fmla="*/ 445294 w 4091059"/>
              <a:gd name="connsiteY16" fmla="*/ 2650331 h 5623129"/>
              <a:gd name="connsiteX17" fmla="*/ 438150 w 4091059"/>
              <a:gd name="connsiteY17" fmla="*/ 2528888 h 5623129"/>
              <a:gd name="connsiteX18" fmla="*/ 514350 w 4091059"/>
              <a:gd name="connsiteY18" fmla="*/ 2509838 h 5623129"/>
              <a:gd name="connsiteX19" fmla="*/ 500063 w 4091059"/>
              <a:gd name="connsiteY19" fmla="*/ 2626519 h 5623129"/>
              <a:gd name="connsiteX20" fmla="*/ 592931 w 4091059"/>
              <a:gd name="connsiteY20" fmla="*/ 2497930 h 5623129"/>
              <a:gd name="connsiteX21" fmla="*/ 616744 w 4091059"/>
              <a:gd name="connsiteY21" fmla="*/ 2690813 h 5623129"/>
              <a:gd name="connsiteX22" fmla="*/ 661988 w 4091059"/>
              <a:gd name="connsiteY22" fmla="*/ 2819400 h 5623129"/>
              <a:gd name="connsiteX23" fmla="*/ 721520 w 4091059"/>
              <a:gd name="connsiteY23" fmla="*/ 2852738 h 5623129"/>
              <a:gd name="connsiteX24" fmla="*/ 876300 w 4091059"/>
              <a:gd name="connsiteY24" fmla="*/ 3095626 h 5623129"/>
              <a:gd name="connsiteX25" fmla="*/ 931069 w 4091059"/>
              <a:gd name="connsiteY25" fmla="*/ 3043238 h 5623129"/>
              <a:gd name="connsiteX26" fmla="*/ 940594 w 4091059"/>
              <a:gd name="connsiteY26" fmla="*/ 2940844 h 5623129"/>
              <a:gd name="connsiteX27" fmla="*/ 826294 w 4091059"/>
              <a:gd name="connsiteY27" fmla="*/ 2902744 h 5623129"/>
              <a:gd name="connsiteX28" fmla="*/ 747712 w 4091059"/>
              <a:gd name="connsiteY28" fmla="*/ 2743201 h 5623129"/>
              <a:gd name="connsiteX29" fmla="*/ 709613 w 4091059"/>
              <a:gd name="connsiteY29" fmla="*/ 2488406 h 5623129"/>
              <a:gd name="connsiteX30" fmla="*/ 797719 w 4091059"/>
              <a:gd name="connsiteY30" fmla="*/ 2519364 h 5623129"/>
              <a:gd name="connsiteX31" fmla="*/ 819150 w 4091059"/>
              <a:gd name="connsiteY31" fmla="*/ 2719388 h 5623129"/>
              <a:gd name="connsiteX32" fmla="*/ 900113 w 4091059"/>
              <a:gd name="connsiteY32" fmla="*/ 2659856 h 5623129"/>
              <a:gd name="connsiteX33" fmla="*/ 954881 w 4091059"/>
              <a:gd name="connsiteY33" fmla="*/ 2667001 h 5623129"/>
              <a:gd name="connsiteX34" fmla="*/ 1009650 w 4091059"/>
              <a:gd name="connsiteY34" fmla="*/ 2609850 h 5623129"/>
              <a:gd name="connsiteX35" fmla="*/ 1133475 w 4091059"/>
              <a:gd name="connsiteY35" fmla="*/ 2790825 h 5623129"/>
              <a:gd name="connsiteX36" fmla="*/ 1609726 w 4091059"/>
              <a:gd name="connsiteY36" fmla="*/ 3140868 h 5623129"/>
              <a:gd name="connsiteX37" fmla="*/ 1604963 w 4091059"/>
              <a:gd name="connsiteY37" fmla="*/ 3883819 h 5623129"/>
              <a:gd name="connsiteX38" fmla="*/ 1550194 w 4091059"/>
              <a:gd name="connsiteY38" fmla="*/ 4090987 h 5623129"/>
              <a:gd name="connsiteX39" fmla="*/ 1616869 w 4091059"/>
              <a:gd name="connsiteY39" fmla="*/ 4255294 h 5623129"/>
              <a:gd name="connsiteX40" fmla="*/ 1621631 w 4091059"/>
              <a:gd name="connsiteY40" fmla="*/ 4810125 h 5623129"/>
              <a:gd name="connsiteX41" fmla="*/ 1607343 w 4091059"/>
              <a:gd name="connsiteY41" fmla="*/ 5012531 h 5623129"/>
              <a:gd name="connsiteX42" fmla="*/ 1459707 w 4091059"/>
              <a:gd name="connsiteY42" fmla="*/ 5481637 h 5623129"/>
              <a:gd name="connsiteX43" fmla="*/ 2055019 w 4091059"/>
              <a:gd name="connsiteY43" fmla="*/ 5622131 h 5623129"/>
              <a:gd name="connsiteX44" fmla="*/ 2609850 w 4091059"/>
              <a:gd name="connsiteY44" fmla="*/ 5457825 h 5623129"/>
              <a:gd name="connsiteX45" fmla="*/ 2505075 w 4091059"/>
              <a:gd name="connsiteY45" fmla="*/ 5114925 h 5623129"/>
              <a:gd name="connsiteX46" fmla="*/ 2478881 w 4091059"/>
              <a:gd name="connsiteY46" fmla="*/ 4998244 h 5623129"/>
              <a:gd name="connsiteX47" fmla="*/ 2462213 w 4091059"/>
              <a:gd name="connsiteY47" fmla="*/ 4738688 h 5623129"/>
              <a:gd name="connsiteX48" fmla="*/ 2469356 w 4091059"/>
              <a:gd name="connsiteY48" fmla="*/ 4117181 h 5623129"/>
              <a:gd name="connsiteX49" fmla="*/ 2464594 w 4091059"/>
              <a:gd name="connsiteY49" fmla="*/ 3767138 h 5623129"/>
              <a:gd name="connsiteX50" fmla="*/ 2526506 w 4091059"/>
              <a:gd name="connsiteY50" fmla="*/ 3557587 h 5623129"/>
              <a:gd name="connsiteX51" fmla="*/ 2509838 w 4091059"/>
              <a:gd name="connsiteY51" fmla="*/ 3467101 h 5623129"/>
              <a:gd name="connsiteX52" fmla="*/ 2469355 w 4091059"/>
              <a:gd name="connsiteY52" fmla="*/ 3431382 h 5623129"/>
              <a:gd name="connsiteX53" fmla="*/ 2466975 w 4091059"/>
              <a:gd name="connsiteY53" fmla="*/ 3288506 h 5623129"/>
              <a:gd name="connsiteX54" fmla="*/ 2500313 w 4091059"/>
              <a:gd name="connsiteY54" fmla="*/ 3259930 h 5623129"/>
              <a:gd name="connsiteX55" fmla="*/ 2550319 w 4091059"/>
              <a:gd name="connsiteY55" fmla="*/ 3255169 h 5623129"/>
              <a:gd name="connsiteX56" fmla="*/ 2576513 w 4091059"/>
              <a:gd name="connsiteY56" fmla="*/ 3390900 h 5623129"/>
              <a:gd name="connsiteX57" fmla="*/ 2624138 w 4091059"/>
              <a:gd name="connsiteY57" fmla="*/ 3421856 h 5623129"/>
              <a:gd name="connsiteX58" fmla="*/ 2576513 w 4091059"/>
              <a:gd name="connsiteY58" fmla="*/ 3224212 h 5623129"/>
              <a:gd name="connsiteX59" fmla="*/ 2686050 w 4091059"/>
              <a:gd name="connsiteY59" fmla="*/ 3019425 h 5623129"/>
              <a:gd name="connsiteX60" fmla="*/ 2686050 w 4091059"/>
              <a:gd name="connsiteY60" fmla="*/ 2695575 h 5623129"/>
              <a:gd name="connsiteX61" fmla="*/ 2747963 w 4091059"/>
              <a:gd name="connsiteY61" fmla="*/ 2993232 h 5623129"/>
              <a:gd name="connsiteX62" fmla="*/ 3002756 w 4091059"/>
              <a:gd name="connsiteY62" fmla="*/ 2724150 h 5623129"/>
              <a:gd name="connsiteX63" fmla="*/ 3171825 w 4091059"/>
              <a:gd name="connsiteY63" fmla="*/ 2466975 h 5623129"/>
              <a:gd name="connsiteX64" fmla="*/ 3950494 w 4091059"/>
              <a:gd name="connsiteY64" fmla="*/ 2616994 h 5623129"/>
              <a:gd name="connsiteX65" fmla="*/ 4090988 w 4091059"/>
              <a:gd name="connsiteY65" fmla="*/ 2007394 h 5623129"/>
              <a:gd name="connsiteX66" fmla="*/ 3950494 w 4091059"/>
              <a:gd name="connsiteY66" fmla="*/ 1485900 h 5623129"/>
              <a:gd name="connsiteX67" fmla="*/ 3243262 w 4091059"/>
              <a:gd name="connsiteY67" fmla="*/ 1626395 h 5623129"/>
              <a:gd name="connsiteX68" fmla="*/ 3221831 w 4091059"/>
              <a:gd name="connsiteY68" fmla="*/ 1552575 h 5623129"/>
              <a:gd name="connsiteX69" fmla="*/ 3636169 w 4091059"/>
              <a:gd name="connsiteY69" fmla="*/ 1466850 h 5623129"/>
              <a:gd name="connsiteX70" fmla="*/ 3248025 w 4091059"/>
              <a:gd name="connsiteY70" fmla="*/ 1466850 h 5623129"/>
              <a:gd name="connsiteX71" fmla="*/ 3295650 w 4091059"/>
              <a:gd name="connsiteY71" fmla="*/ 1321593 h 5623129"/>
              <a:gd name="connsiteX72" fmla="*/ 3529013 w 4091059"/>
              <a:gd name="connsiteY72" fmla="*/ 1235869 h 5623129"/>
              <a:gd name="connsiteX73" fmla="*/ 3857625 w 4091059"/>
              <a:gd name="connsiteY73" fmla="*/ 1104900 h 5623129"/>
              <a:gd name="connsiteX74" fmla="*/ 3281363 w 4091059"/>
              <a:gd name="connsiteY74" fmla="*/ 1235869 h 5623129"/>
              <a:gd name="connsiteX75" fmla="*/ 3181350 w 4091059"/>
              <a:gd name="connsiteY75" fmla="*/ 1178719 h 5623129"/>
              <a:gd name="connsiteX76" fmla="*/ 3262313 w 4091059"/>
              <a:gd name="connsiteY76" fmla="*/ 1023938 h 5623129"/>
              <a:gd name="connsiteX77" fmla="*/ 3590925 w 4091059"/>
              <a:gd name="connsiteY77" fmla="*/ 971550 h 5623129"/>
              <a:gd name="connsiteX78" fmla="*/ 3171825 w 4091059"/>
              <a:gd name="connsiteY78" fmla="*/ 952500 h 5623129"/>
              <a:gd name="connsiteX79" fmla="*/ 3157538 w 4091059"/>
              <a:gd name="connsiteY79" fmla="*/ 816769 h 5623129"/>
              <a:gd name="connsiteX80" fmla="*/ 3228975 w 4091059"/>
              <a:gd name="connsiteY80" fmla="*/ 647700 h 5623129"/>
              <a:gd name="connsiteX81" fmla="*/ 3059906 w 4091059"/>
              <a:gd name="connsiteY81" fmla="*/ 933450 h 5623129"/>
              <a:gd name="connsiteX82" fmla="*/ 2926557 w 4091059"/>
              <a:gd name="connsiteY82" fmla="*/ 947738 h 5623129"/>
              <a:gd name="connsiteX83" fmla="*/ 2978944 w 4091059"/>
              <a:gd name="connsiteY83" fmla="*/ 735806 h 5623129"/>
              <a:gd name="connsiteX84" fmla="*/ 2883694 w 4091059"/>
              <a:gd name="connsiteY84" fmla="*/ 950119 h 5623129"/>
              <a:gd name="connsiteX85" fmla="*/ 2836069 w 4091059"/>
              <a:gd name="connsiteY85" fmla="*/ 954881 h 5623129"/>
              <a:gd name="connsiteX86" fmla="*/ 2836068 w 4091059"/>
              <a:gd name="connsiteY86" fmla="*/ 881062 h 5623129"/>
              <a:gd name="connsiteX87" fmla="*/ 2731293 w 4091059"/>
              <a:gd name="connsiteY87" fmla="*/ 871537 h 5623129"/>
              <a:gd name="connsiteX88" fmla="*/ 2743200 w 4091059"/>
              <a:gd name="connsiteY88" fmla="*/ 669131 h 5623129"/>
              <a:gd name="connsiteX89" fmla="*/ 2664619 w 4091059"/>
              <a:gd name="connsiteY89" fmla="*/ 864394 h 5623129"/>
              <a:gd name="connsiteX90" fmla="*/ 2533650 w 4091059"/>
              <a:gd name="connsiteY90" fmla="*/ 914400 h 5623129"/>
              <a:gd name="connsiteX91" fmla="*/ 2486025 w 4091059"/>
              <a:gd name="connsiteY91" fmla="*/ 847725 h 5623129"/>
              <a:gd name="connsiteX92" fmla="*/ 2470150 w 4091059"/>
              <a:gd name="connsiteY92" fmla="*/ 739775 h 5623129"/>
              <a:gd name="connsiteX93" fmla="*/ 2543175 w 4091059"/>
              <a:gd name="connsiteY93" fmla="*/ 533400 h 5623129"/>
              <a:gd name="connsiteX94" fmla="*/ 2524125 w 4091059"/>
              <a:gd name="connsiteY94" fmla="*/ 358775 h 5623129"/>
              <a:gd name="connsiteX95" fmla="*/ 2619375 w 4091059"/>
              <a:gd name="connsiteY95" fmla="*/ 146050 h 5623129"/>
              <a:gd name="connsiteX96" fmla="*/ 2012950 w 4091059"/>
              <a:gd name="connsiteY96" fmla="*/ 0 h 5623129"/>
              <a:gd name="connsiteX97" fmla="*/ 1476375 w 4091059"/>
              <a:gd name="connsiteY97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9569 w 4091059"/>
              <a:gd name="connsiteY13" fmla="*/ 2688431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45282 w 4091059"/>
              <a:gd name="connsiteY13" fmla="*/ 2805112 h 5623129"/>
              <a:gd name="connsiteX14" fmla="*/ 416719 w 4091059"/>
              <a:gd name="connsiteY14" fmla="*/ 2743201 h 5623129"/>
              <a:gd name="connsiteX15" fmla="*/ 442913 w 4091059"/>
              <a:gd name="connsiteY15" fmla="*/ 2817019 h 5623129"/>
              <a:gd name="connsiteX16" fmla="*/ 488156 w 4091059"/>
              <a:gd name="connsiteY16" fmla="*/ 2738437 h 5623129"/>
              <a:gd name="connsiteX17" fmla="*/ 445294 w 4091059"/>
              <a:gd name="connsiteY17" fmla="*/ 2650331 h 5623129"/>
              <a:gd name="connsiteX18" fmla="*/ 438150 w 4091059"/>
              <a:gd name="connsiteY18" fmla="*/ 2528888 h 5623129"/>
              <a:gd name="connsiteX19" fmla="*/ 514350 w 4091059"/>
              <a:gd name="connsiteY19" fmla="*/ 2509838 h 5623129"/>
              <a:gd name="connsiteX20" fmla="*/ 500063 w 4091059"/>
              <a:gd name="connsiteY20" fmla="*/ 2626519 h 5623129"/>
              <a:gd name="connsiteX21" fmla="*/ 592931 w 4091059"/>
              <a:gd name="connsiteY21" fmla="*/ 2497930 h 5623129"/>
              <a:gd name="connsiteX22" fmla="*/ 616744 w 4091059"/>
              <a:gd name="connsiteY22" fmla="*/ 2690813 h 5623129"/>
              <a:gd name="connsiteX23" fmla="*/ 661988 w 4091059"/>
              <a:gd name="connsiteY23" fmla="*/ 2819400 h 5623129"/>
              <a:gd name="connsiteX24" fmla="*/ 721520 w 4091059"/>
              <a:gd name="connsiteY24" fmla="*/ 2852738 h 5623129"/>
              <a:gd name="connsiteX25" fmla="*/ 876300 w 4091059"/>
              <a:gd name="connsiteY25" fmla="*/ 3095626 h 5623129"/>
              <a:gd name="connsiteX26" fmla="*/ 931069 w 4091059"/>
              <a:gd name="connsiteY26" fmla="*/ 3043238 h 5623129"/>
              <a:gd name="connsiteX27" fmla="*/ 940594 w 4091059"/>
              <a:gd name="connsiteY27" fmla="*/ 2940844 h 5623129"/>
              <a:gd name="connsiteX28" fmla="*/ 826294 w 4091059"/>
              <a:gd name="connsiteY28" fmla="*/ 2902744 h 5623129"/>
              <a:gd name="connsiteX29" fmla="*/ 747712 w 4091059"/>
              <a:gd name="connsiteY29" fmla="*/ 2743201 h 5623129"/>
              <a:gd name="connsiteX30" fmla="*/ 709613 w 4091059"/>
              <a:gd name="connsiteY30" fmla="*/ 2488406 h 5623129"/>
              <a:gd name="connsiteX31" fmla="*/ 797719 w 4091059"/>
              <a:gd name="connsiteY31" fmla="*/ 2519364 h 5623129"/>
              <a:gd name="connsiteX32" fmla="*/ 819150 w 4091059"/>
              <a:gd name="connsiteY32" fmla="*/ 2719388 h 5623129"/>
              <a:gd name="connsiteX33" fmla="*/ 900113 w 4091059"/>
              <a:gd name="connsiteY33" fmla="*/ 2659856 h 5623129"/>
              <a:gd name="connsiteX34" fmla="*/ 954881 w 4091059"/>
              <a:gd name="connsiteY34" fmla="*/ 2667001 h 5623129"/>
              <a:gd name="connsiteX35" fmla="*/ 1009650 w 4091059"/>
              <a:gd name="connsiteY35" fmla="*/ 2609850 h 5623129"/>
              <a:gd name="connsiteX36" fmla="*/ 1133475 w 4091059"/>
              <a:gd name="connsiteY36" fmla="*/ 2790825 h 5623129"/>
              <a:gd name="connsiteX37" fmla="*/ 1609726 w 4091059"/>
              <a:gd name="connsiteY37" fmla="*/ 3140868 h 5623129"/>
              <a:gd name="connsiteX38" fmla="*/ 1604963 w 4091059"/>
              <a:gd name="connsiteY38" fmla="*/ 3883819 h 5623129"/>
              <a:gd name="connsiteX39" fmla="*/ 1550194 w 4091059"/>
              <a:gd name="connsiteY39" fmla="*/ 4090987 h 5623129"/>
              <a:gd name="connsiteX40" fmla="*/ 1616869 w 4091059"/>
              <a:gd name="connsiteY40" fmla="*/ 4255294 h 5623129"/>
              <a:gd name="connsiteX41" fmla="*/ 1621631 w 4091059"/>
              <a:gd name="connsiteY41" fmla="*/ 4810125 h 5623129"/>
              <a:gd name="connsiteX42" fmla="*/ 1607343 w 4091059"/>
              <a:gd name="connsiteY42" fmla="*/ 5012531 h 5623129"/>
              <a:gd name="connsiteX43" fmla="*/ 1459707 w 4091059"/>
              <a:gd name="connsiteY43" fmla="*/ 5481637 h 5623129"/>
              <a:gd name="connsiteX44" fmla="*/ 2055019 w 4091059"/>
              <a:gd name="connsiteY44" fmla="*/ 5622131 h 5623129"/>
              <a:gd name="connsiteX45" fmla="*/ 2609850 w 4091059"/>
              <a:gd name="connsiteY45" fmla="*/ 5457825 h 5623129"/>
              <a:gd name="connsiteX46" fmla="*/ 2505075 w 4091059"/>
              <a:gd name="connsiteY46" fmla="*/ 5114925 h 5623129"/>
              <a:gd name="connsiteX47" fmla="*/ 2478881 w 4091059"/>
              <a:gd name="connsiteY47" fmla="*/ 4998244 h 5623129"/>
              <a:gd name="connsiteX48" fmla="*/ 2462213 w 4091059"/>
              <a:gd name="connsiteY48" fmla="*/ 4738688 h 5623129"/>
              <a:gd name="connsiteX49" fmla="*/ 2469356 w 4091059"/>
              <a:gd name="connsiteY49" fmla="*/ 4117181 h 5623129"/>
              <a:gd name="connsiteX50" fmla="*/ 2464594 w 4091059"/>
              <a:gd name="connsiteY50" fmla="*/ 3767138 h 5623129"/>
              <a:gd name="connsiteX51" fmla="*/ 2526506 w 4091059"/>
              <a:gd name="connsiteY51" fmla="*/ 3557587 h 5623129"/>
              <a:gd name="connsiteX52" fmla="*/ 2509838 w 4091059"/>
              <a:gd name="connsiteY52" fmla="*/ 3467101 h 5623129"/>
              <a:gd name="connsiteX53" fmla="*/ 2469355 w 4091059"/>
              <a:gd name="connsiteY53" fmla="*/ 3431382 h 5623129"/>
              <a:gd name="connsiteX54" fmla="*/ 2466975 w 4091059"/>
              <a:gd name="connsiteY54" fmla="*/ 3288506 h 5623129"/>
              <a:gd name="connsiteX55" fmla="*/ 2500313 w 4091059"/>
              <a:gd name="connsiteY55" fmla="*/ 3259930 h 5623129"/>
              <a:gd name="connsiteX56" fmla="*/ 2550319 w 4091059"/>
              <a:gd name="connsiteY56" fmla="*/ 3255169 h 5623129"/>
              <a:gd name="connsiteX57" fmla="*/ 2576513 w 4091059"/>
              <a:gd name="connsiteY57" fmla="*/ 3390900 h 5623129"/>
              <a:gd name="connsiteX58" fmla="*/ 2624138 w 4091059"/>
              <a:gd name="connsiteY58" fmla="*/ 3421856 h 5623129"/>
              <a:gd name="connsiteX59" fmla="*/ 2576513 w 4091059"/>
              <a:gd name="connsiteY59" fmla="*/ 3224212 h 5623129"/>
              <a:gd name="connsiteX60" fmla="*/ 2686050 w 4091059"/>
              <a:gd name="connsiteY60" fmla="*/ 3019425 h 5623129"/>
              <a:gd name="connsiteX61" fmla="*/ 2686050 w 4091059"/>
              <a:gd name="connsiteY61" fmla="*/ 2695575 h 5623129"/>
              <a:gd name="connsiteX62" fmla="*/ 2747963 w 4091059"/>
              <a:gd name="connsiteY62" fmla="*/ 2993232 h 5623129"/>
              <a:gd name="connsiteX63" fmla="*/ 3002756 w 4091059"/>
              <a:gd name="connsiteY63" fmla="*/ 2724150 h 5623129"/>
              <a:gd name="connsiteX64" fmla="*/ 3171825 w 4091059"/>
              <a:gd name="connsiteY64" fmla="*/ 2466975 h 5623129"/>
              <a:gd name="connsiteX65" fmla="*/ 3950494 w 4091059"/>
              <a:gd name="connsiteY65" fmla="*/ 2616994 h 5623129"/>
              <a:gd name="connsiteX66" fmla="*/ 4090988 w 4091059"/>
              <a:gd name="connsiteY66" fmla="*/ 2007394 h 5623129"/>
              <a:gd name="connsiteX67" fmla="*/ 3950494 w 4091059"/>
              <a:gd name="connsiteY67" fmla="*/ 1485900 h 5623129"/>
              <a:gd name="connsiteX68" fmla="*/ 3243262 w 4091059"/>
              <a:gd name="connsiteY68" fmla="*/ 1626395 h 5623129"/>
              <a:gd name="connsiteX69" fmla="*/ 3221831 w 4091059"/>
              <a:gd name="connsiteY69" fmla="*/ 1552575 h 5623129"/>
              <a:gd name="connsiteX70" fmla="*/ 3636169 w 4091059"/>
              <a:gd name="connsiteY70" fmla="*/ 1466850 h 5623129"/>
              <a:gd name="connsiteX71" fmla="*/ 3248025 w 4091059"/>
              <a:gd name="connsiteY71" fmla="*/ 1466850 h 5623129"/>
              <a:gd name="connsiteX72" fmla="*/ 3295650 w 4091059"/>
              <a:gd name="connsiteY72" fmla="*/ 1321593 h 5623129"/>
              <a:gd name="connsiteX73" fmla="*/ 3529013 w 4091059"/>
              <a:gd name="connsiteY73" fmla="*/ 1235869 h 5623129"/>
              <a:gd name="connsiteX74" fmla="*/ 3857625 w 4091059"/>
              <a:gd name="connsiteY74" fmla="*/ 1104900 h 5623129"/>
              <a:gd name="connsiteX75" fmla="*/ 3281363 w 4091059"/>
              <a:gd name="connsiteY75" fmla="*/ 1235869 h 5623129"/>
              <a:gd name="connsiteX76" fmla="*/ 3181350 w 4091059"/>
              <a:gd name="connsiteY76" fmla="*/ 1178719 h 5623129"/>
              <a:gd name="connsiteX77" fmla="*/ 3262313 w 4091059"/>
              <a:gd name="connsiteY77" fmla="*/ 1023938 h 5623129"/>
              <a:gd name="connsiteX78" fmla="*/ 3590925 w 4091059"/>
              <a:gd name="connsiteY78" fmla="*/ 971550 h 5623129"/>
              <a:gd name="connsiteX79" fmla="*/ 3171825 w 4091059"/>
              <a:gd name="connsiteY79" fmla="*/ 952500 h 5623129"/>
              <a:gd name="connsiteX80" fmla="*/ 3157538 w 4091059"/>
              <a:gd name="connsiteY80" fmla="*/ 816769 h 5623129"/>
              <a:gd name="connsiteX81" fmla="*/ 3228975 w 4091059"/>
              <a:gd name="connsiteY81" fmla="*/ 647700 h 5623129"/>
              <a:gd name="connsiteX82" fmla="*/ 3059906 w 4091059"/>
              <a:gd name="connsiteY82" fmla="*/ 933450 h 5623129"/>
              <a:gd name="connsiteX83" fmla="*/ 2926557 w 4091059"/>
              <a:gd name="connsiteY83" fmla="*/ 947738 h 5623129"/>
              <a:gd name="connsiteX84" fmla="*/ 2978944 w 4091059"/>
              <a:gd name="connsiteY84" fmla="*/ 735806 h 5623129"/>
              <a:gd name="connsiteX85" fmla="*/ 2883694 w 4091059"/>
              <a:gd name="connsiteY85" fmla="*/ 950119 h 5623129"/>
              <a:gd name="connsiteX86" fmla="*/ 2836069 w 4091059"/>
              <a:gd name="connsiteY86" fmla="*/ 954881 h 5623129"/>
              <a:gd name="connsiteX87" fmla="*/ 2836068 w 4091059"/>
              <a:gd name="connsiteY87" fmla="*/ 881062 h 5623129"/>
              <a:gd name="connsiteX88" fmla="*/ 2731293 w 4091059"/>
              <a:gd name="connsiteY88" fmla="*/ 871537 h 5623129"/>
              <a:gd name="connsiteX89" fmla="*/ 2743200 w 4091059"/>
              <a:gd name="connsiteY89" fmla="*/ 669131 h 5623129"/>
              <a:gd name="connsiteX90" fmla="*/ 2664619 w 4091059"/>
              <a:gd name="connsiteY90" fmla="*/ 864394 h 5623129"/>
              <a:gd name="connsiteX91" fmla="*/ 2533650 w 4091059"/>
              <a:gd name="connsiteY91" fmla="*/ 914400 h 5623129"/>
              <a:gd name="connsiteX92" fmla="*/ 2486025 w 4091059"/>
              <a:gd name="connsiteY92" fmla="*/ 847725 h 5623129"/>
              <a:gd name="connsiteX93" fmla="*/ 2470150 w 4091059"/>
              <a:gd name="connsiteY93" fmla="*/ 739775 h 5623129"/>
              <a:gd name="connsiteX94" fmla="*/ 2543175 w 4091059"/>
              <a:gd name="connsiteY94" fmla="*/ 533400 h 5623129"/>
              <a:gd name="connsiteX95" fmla="*/ 2524125 w 4091059"/>
              <a:gd name="connsiteY95" fmla="*/ 358775 h 5623129"/>
              <a:gd name="connsiteX96" fmla="*/ 2619375 w 4091059"/>
              <a:gd name="connsiteY96" fmla="*/ 146050 h 5623129"/>
              <a:gd name="connsiteX97" fmla="*/ 2012950 w 4091059"/>
              <a:gd name="connsiteY97" fmla="*/ 0 h 5623129"/>
              <a:gd name="connsiteX98" fmla="*/ 1476375 w 4091059"/>
              <a:gd name="connsiteY98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1475 w 4091059"/>
              <a:gd name="connsiteY13" fmla="*/ 2645569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6237 w 4091059"/>
              <a:gd name="connsiteY13" fmla="*/ 2619375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5294 w 4091059"/>
              <a:gd name="connsiteY18" fmla="*/ 2650331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45282 w 4091059"/>
              <a:gd name="connsiteY14" fmla="*/ 2805112 h 5623129"/>
              <a:gd name="connsiteX15" fmla="*/ 416719 w 4091059"/>
              <a:gd name="connsiteY15" fmla="*/ 2743201 h 5623129"/>
              <a:gd name="connsiteX16" fmla="*/ 442913 w 4091059"/>
              <a:gd name="connsiteY16" fmla="*/ 2817019 h 5623129"/>
              <a:gd name="connsiteX17" fmla="*/ 488156 w 4091059"/>
              <a:gd name="connsiteY17" fmla="*/ 2738437 h 5623129"/>
              <a:gd name="connsiteX18" fmla="*/ 442912 w 4091059"/>
              <a:gd name="connsiteY18" fmla="*/ 2640806 h 5623129"/>
              <a:gd name="connsiteX19" fmla="*/ 438150 w 4091059"/>
              <a:gd name="connsiteY19" fmla="*/ 2528888 h 5623129"/>
              <a:gd name="connsiteX20" fmla="*/ 514350 w 4091059"/>
              <a:gd name="connsiteY20" fmla="*/ 2509838 h 5623129"/>
              <a:gd name="connsiteX21" fmla="*/ 500063 w 4091059"/>
              <a:gd name="connsiteY21" fmla="*/ 2626519 h 5623129"/>
              <a:gd name="connsiteX22" fmla="*/ 592931 w 4091059"/>
              <a:gd name="connsiteY22" fmla="*/ 2497930 h 5623129"/>
              <a:gd name="connsiteX23" fmla="*/ 616744 w 4091059"/>
              <a:gd name="connsiteY23" fmla="*/ 2690813 h 5623129"/>
              <a:gd name="connsiteX24" fmla="*/ 661988 w 4091059"/>
              <a:gd name="connsiteY24" fmla="*/ 2819400 h 5623129"/>
              <a:gd name="connsiteX25" fmla="*/ 721520 w 4091059"/>
              <a:gd name="connsiteY25" fmla="*/ 2852738 h 5623129"/>
              <a:gd name="connsiteX26" fmla="*/ 876300 w 4091059"/>
              <a:gd name="connsiteY26" fmla="*/ 3095626 h 5623129"/>
              <a:gd name="connsiteX27" fmla="*/ 931069 w 4091059"/>
              <a:gd name="connsiteY27" fmla="*/ 3043238 h 5623129"/>
              <a:gd name="connsiteX28" fmla="*/ 940594 w 4091059"/>
              <a:gd name="connsiteY28" fmla="*/ 2940844 h 5623129"/>
              <a:gd name="connsiteX29" fmla="*/ 826294 w 4091059"/>
              <a:gd name="connsiteY29" fmla="*/ 2902744 h 5623129"/>
              <a:gd name="connsiteX30" fmla="*/ 747712 w 4091059"/>
              <a:gd name="connsiteY30" fmla="*/ 2743201 h 5623129"/>
              <a:gd name="connsiteX31" fmla="*/ 709613 w 4091059"/>
              <a:gd name="connsiteY31" fmla="*/ 2488406 h 5623129"/>
              <a:gd name="connsiteX32" fmla="*/ 797719 w 4091059"/>
              <a:gd name="connsiteY32" fmla="*/ 2519364 h 5623129"/>
              <a:gd name="connsiteX33" fmla="*/ 819150 w 4091059"/>
              <a:gd name="connsiteY33" fmla="*/ 2719388 h 5623129"/>
              <a:gd name="connsiteX34" fmla="*/ 900113 w 4091059"/>
              <a:gd name="connsiteY34" fmla="*/ 2659856 h 5623129"/>
              <a:gd name="connsiteX35" fmla="*/ 954881 w 4091059"/>
              <a:gd name="connsiteY35" fmla="*/ 2667001 h 5623129"/>
              <a:gd name="connsiteX36" fmla="*/ 1009650 w 4091059"/>
              <a:gd name="connsiteY36" fmla="*/ 2609850 h 5623129"/>
              <a:gd name="connsiteX37" fmla="*/ 1133475 w 4091059"/>
              <a:gd name="connsiteY37" fmla="*/ 2790825 h 5623129"/>
              <a:gd name="connsiteX38" fmla="*/ 1609726 w 4091059"/>
              <a:gd name="connsiteY38" fmla="*/ 3140868 h 5623129"/>
              <a:gd name="connsiteX39" fmla="*/ 1604963 w 4091059"/>
              <a:gd name="connsiteY39" fmla="*/ 3883819 h 5623129"/>
              <a:gd name="connsiteX40" fmla="*/ 1550194 w 4091059"/>
              <a:gd name="connsiteY40" fmla="*/ 4090987 h 5623129"/>
              <a:gd name="connsiteX41" fmla="*/ 1616869 w 4091059"/>
              <a:gd name="connsiteY41" fmla="*/ 4255294 h 5623129"/>
              <a:gd name="connsiteX42" fmla="*/ 1621631 w 4091059"/>
              <a:gd name="connsiteY42" fmla="*/ 4810125 h 5623129"/>
              <a:gd name="connsiteX43" fmla="*/ 1607343 w 4091059"/>
              <a:gd name="connsiteY43" fmla="*/ 5012531 h 5623129"/>
              <a:gd name="connsiteX44" fmla="*/ 1459707 w 4091059"/>
              <a:gd name="connsiteY44" fmla="*/ 5481637 h 5623129"/>
              <a:gd name="connsiteX45" fmla="*/ 2055019 w 4091059"/>
              <a:gd name="connsiteY45" fmla="*/ 5622131 h 5623129"/>
              <a:gd name="connsiteX46" fmla="*/ 2609850 w 4091059"/>
              <a:gd name="connsiteY46" fmla="*/ 5457825 h 5623129"/>
              <a:gd name="connsiteX47" fmla="*/ 2505075 w 4091059"/>
              <a:gd name="connsiteY47" fmla="*/ 5114925 h 5623129"/>
              <a:gd name="connsiteX48" fmla="*/ 2478881 w 4091059"/>
              <a:gd name="connsiteY48" fmla="*/ 4998244 h 5623129"/>
              <a:gd name="connsiteX49" fmla="*/ 2462213 w 4091059"/>
              <a:gd name="connsiteY49" fmla="*/ 4738688 h 5623129"/>
              <a:gd name="connsiteX50" fmla="*/ 2469356 w 4091059"/>
              <a:gd name="connsiteY50" fmla="*/ 4117181 h 5623129"/>
              <a:gd name="connsiteX51" fmla="*/ 2464594 w 4091059"/>
              <a:gd name="connsiteY51" fmla="*/ 3767138 h 5623129"/>
              <a:gd name="connsiteX52" fmla="*/ 2526506 w 4091059"/>
              <a:gd name="connsiteY52" fmla="*/ 3557587 h 5623129"/>
              <a:gd name="connsiteX53" fmla="*/ 2509838 w 4091059"/>
              <a:gd name="connsiteY53" fmla="*/ 3467101 h 5623129"/>
              <a:gd name="connsiteX54" fmla="*/ 2469355 w 4091059"/>
              <a:gd name="connsiteY54" fmla="*/ 3431382 h 5623129"/>
              <a:gd name="connsiteX55" fmla="*/ 2466975 w 4091059"/>
              <a:gd name="connsiteY55" fmla="*/ 3288506 h 5623129"/>
              <a:gd name="connsiteX56" fmla="*/ 2500313 w 4091059"/>
              <a:gd name="connsiteY56" fmla="*/ 3259930 h 5623129"/>
              <a:gd name="connsiteX57" fmla="*/ 2550319 w 4091059"/>
              <a:gd name="connsiteY57" fmla="*/ 3255169 h 5623129"/>
              <a:gd name="connsiteX58" fmla="*/ 2576513 w 4091059"/>
              <a:gd name="connsiteY58" fmla="*/ 3390900 h 5623129"/>
              <a:gd name="connsiteX59" fmla="*/ 2624138 w 4091059"/>
              <a:gd name="connsiteY59" fmla="*/ 3421856 h 5623129"/>
              <a:gd name="connsiteX60" fmla="*/ 2576513 w 4091059"/>
              <a:gd name="connsiteY60" fmla="*/ 3224212 h 5623129"/>
              <a:gd name="connsiteX61" fmla="*/ 2686050 w 4091059"/>
              <a:gd name="connsiteY61" fmla="*/ 3019425 h 5623129"/>
              <a:gd name="connsiteX62" fmla="*/ 2686050 w 4091059"/>
              <a:gd name="connsiteY62" fmla="*/ 2695575 h 5623129"/>
              <a:gd name="connsiteX63" fmla="*/ 2747963 w 4091059"/>
              <a:gd name="connsiteY63" fmla="*/ 2993232 h 5623129"/>
              <a:gd name="connsiteX64" fmla="*/ 3002756 w 4091059"/>
              <a:gd name="connsiteY64" fmla="*/ 2724150 h 5623129"/>
              <a:gd name="connsiteX65" fmla="*/ 3171825 w 4091059"/>
              <a:gd name="connsiteY65" fmla="*/ 2466975 h 5623129"/>
              <a:gd name="connsiteX66" fmla="*/ 3950494 w 4091059"/>
              <a:gd name="connsiteY66" fmla="*/ 2616994 h 5623129"/>
              <a:gd name="connsiteX67" fmla="*/ 4090988 w 4091059"/>
              <a:gd name="connsiteY67" fmla="*/ 2007394 h 5623129"/>
              <a:gd name="connsiteX68" fmla="*/ 3950494 w 4091059"/>
              <a:gd name="connsiteY68" fmla="*/ 1485900 h 5623129"/>
              <a:gd name="connsiteX69" fmla="*/ 3243262 w 4091059"/>
              <a:gd name="connsiteY69" fmla="*/ 1626395 h 5623129"/>
              <a:gd name="connsiteX70" fmla="*/ 3221831 w 4091059"/>
              <a:gd name="connsiteY70" fmla="*/ 1552575 h 5623129"/>
              <a:gd name="connsiteX71" fmla="*/ 3636169 w 4091059"/>
              <a:gd name="connsiteY71" fmla="*/ 1466850 h 5623129"/>
              <a:gd name="connsiteX72" fmla="*/ 3248025 w 4091059"/>
              <a:gd name="connsiteY72" fmla="*/ 1466850 h 5623129"/>
              <a:gd name="connsiteX73" fmla="*/ 3295650 w 4091059"/>
              <a:gd name="connsiteY73" fmla="*/ 1321593 h 5623129"/>
              <a:gd name="connsiteX74" fmla="*/ 3529013 w 4091059"/>
              <a:gd name="connsiteY74" fmla="*/ 1235869 h 5623129"/>
              <a:gd name="connsiteX75" fmla="*/ 3857625 w 4091059"/>
              <a:gd name="connsiteY75" fmla="*/ 1104900 h 5623129"/>
              <a:gd name="connsiteX76" fmla="*/ 3281363 w 4091059"/>
              <a:gd name="connsiteY76" fmla="*/ 1235869 h 5623129"/>
              <a:gd name="connsiteX77" fmla="*/ 3181350 w 4091059"/>
              <a:gd name="connsiteY77" fmla="*/ 1178719 h 5623129"/>
              <a:gd name="connsiteX78" fmla="*/ 3262313 w 4091059"/>
              <a:gd name="connsiteY78" fmla="*/ 1023938 h 5623129"/>
              <a:gd name="connsiteX79" fmla="*/ 3590925 w 4091059"/>
              <a:gd name="connsiteY79" fmla="*/ 971550 h 5623129"/>
              <a:gd name="connsiteX80" fmla="*/ 3171825 w 4091059"/>
              <a:gd name="connsiteY80" fmla="*/ 952500 h 5623129"/>
              <a:gd name="connsiteX81" fmla="*/ 3157538 w 4091059"/>
              <a:gd name="connsiteY81" fmla="*/ 816769 h 5623129"/>
              <a:gd name="connsiteX82" fmla="*/ 3228975 w 4091059"/>
              <a:gd name="connsiteY82" fmla="*/ 647700 h 5623129"/>
              <a:gd name="connsiteX83" fmla="*/ 3059906 w 4091059"/>
              <a:gd name="connsiteY83" fmla="*/ 933450 h 5623129"/>
              <a:gd name="connsiteX84" fmla="*/ 2926557 w 4091059"/>
              <a:gd name="connsiteY84" fmla="*/ 947738 h 5623129"/>
              <a:gd name="connsiteX85" fmla="*/ 2978944 w 4091059"/>
              <a:gd name="connsiteY85" fmla="*/ 735806 h 5623129"/>
              <a:gd name="connsiteX86" fmla="*/ 2883694 w 4091059"/>
              <a:gd name="connsiteY86" fmla="*/ 950119 h 5623129"/>
              <a:gd name="connsiteX87" fmla="*/ 2836069 w 4091059"/>
              <a:gd name="connsiteY87" fmla="*/ 954881 h 5623129"/>
              <a:gd name="connsiteX88" fmla="*/ 2836068 w 4091059"/>
              <a:gd name="connsiteY88" fmla="*/ 881062 h 5623129"/>
              <a:gd name="connsiteX89" fmla="*/ 2731293 w 4091059"/>
              <a:gd name="connsiteY89" fmla="*/ 871537 h 5623129"/>
              <a:gd name="connsiteX90" fmla="*/ 2743200 w 4091059"/>
              <a:gd name="connsiteY90" fmla="*/ 669131 h 5623129"/>
              <a:gd name="connsiteX91" fmla="*/ 2664619 w 4091059"/>
              <a:gd name="connsiteY91" fmla="*/ 864394 h 5623129"/>
              <a:gd name="connsiteX92" fmla="*/ 2533650 w 4091059"/>
              <a:gd name="connsiteY92" fmla="*/ 914400 h 5623129"/>
              <a:gd name="connsiteX93" fmla="*/ 2486025 w 4091059"/>
              <a:gd name="connsiteY93" fmla="*/ 847725 h 5623129"/>
              <a:gd name="connsiteX94" fmla="*/ 2470150 w 4091059"/>
              <a:gd name="connsiteY94" fmla="*/ 739775 h 5623129"/>
              <a:gd name="connsiteX95" fmla="*/ 2543175 w 4091059"/>
              <a:gd name="connsiteY95" fmla="*/ 533400 h 5623129"/>
              <a:gd name="connsiteX96" fmla="*/ 2524125 w 4091059"/>
              <a:gd name="connsiteY96" fmla="*/ 358775 h 5623129"/>
              <a:gd name="connsiteX97" fmla="*/ 2619375 w 4091059"/>
              <a:gd name="connsiteY97" fmla="*/ 146050 h 5623129"/>
              <a:gd name="connsiteX98" fmla="*/ 2012950 w 4091059"/>
              <a:gd name="connsiteY98" fmla="*/ 0 h 5623129"/>
              <a:gd name="connsiteX99" fmla="*/ 1476375 w 4091059"/>
              <a:gd name="connsiteY99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73856 w 4091059"/>
              <a:gd name="connsiteY13" fmla="*/ 2605087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352425 w 4091059"/>
              <a:gd name="connsiteY13" fmla="*/ 2571749 h 5623129"/>
              <a:gd name="connsiteX14" fmla="*/ 385763 w 4091059"/>
              <a:gd name="connsiteY14" fmla="*/ 2697956 h 5623129"/>
              <a:gd name="connsiteX15" fmla="*/ 345282 w 4091059"/>
              <a:gd name="connsiteY15" fmla="*/ 2805112 h 5623129"/>
              <a:gd name="connsiteX16" fmla="*/ 416719 w 4091059"/>
              <a:gd name="connsiteY16" fmla="*/ 2743201 h 5623129"/>
              <a:gd name="connsiteX17" fmla="*/ 442913 w 4091059"/>
              <a:gd name="connsiteY17" fmla="*/ 2817019 h 5623129"/>
              <a:gd name="connsiteX18" fmla="*/ 488156 w 4091059"/>
              <a:gd name="connsiteY18" fmla="*/ 2738437 h 5623129"/>
              <a:gd name="connsiteX19" fmla="*/ 442912 w 4091059"/>
              <a:gd name="connsiteY19" fmla="*/ 2640806 h 5623129"/>
              <a:gd name="connsiteX20" fmla="*/ 438150 w 4091059"/>
              <a:gd name="connsiteY20" fmla="*/ 2528888 h 5623129"/>
              <a:gd name="connsiteX21" fmla="*/ 514350 w 4091059"/>
              <a:gd name="connsiteY21" fmla="*/ 2509838 h 5623129"/>
              <a:gd name="connsiteX22" fmla="*/ 500063 w 4091059"/>
              <a:gd name="connsiteY22" fmla="*/ 2626519 h 5623129"/>
              <a:gd name="connsiteX23" fmla="*/ 592931 w 4091059"/>
              <a:gd name="connsiteY23" fmla="*/ 2497930 h 5623129"/>
              <a:gd name="connsiteX24" fmla="*/ 616744 w 4091059"/>
              <a:gd name="connsiteY24" fmla="*/ 2690813 h 5623129"/>
              <a:gd name="connsiteX25" fmla="*/ 661988 w 4091059"/>
              <a:gd name="connsiteY25" fmla="*/ 2819400 h 5623129"/>
              <a:gd name="connsiteX26" fmla="*/ 721520 w 4091059"/>
              <a:gd name="connsiteY26" fmla="*/ 2852738 h 5623129"/>
              <a:gd name="connsiteX27" fmla="*/ 876300 w 4091059"/>
              <a:gd name="connsiteY27" fmla="*/ 3095626 h 5623129"/>
              <a:gd name="connsiteX28" fmla="*/ 931069 w 4091059"/>
              <a:gd name="connsiteY28" fmla="*/ 3043238 h 5623129"/>
              <a:gd name="connsiteX29" fmla="*/ 940594 w 4091059"/>
              <a:gd name="connsiteY29" fmla="*/ 2940844 h 5623129"/>
              <a:gd name="connsiteX30" fmla="*/ 826294 w 4091059"/>
              <a:gd name="connsiteY30" fmla="*/ 2902744 h 5623129"/>
              <a:gd name="connsiteX31" fmla="*/ 747712 w 4091059"/>
              <a:gd name="connsiteY31" fmla="*/ 2743201 h 5623129"/>
              <a:gd name="connsiteX32" fmla="*/ 709613 w 4091059"/>
              <a:gd name="connsiteY32" fmla="*/ 2488406 h 5623129"/>
              <a:gd name="connsiteX33" fmla="*/ 797719 w 4091059"/>
              <a:gd name="connsiteY33" fmla="*/ 2519364 h 5623129"/>
              <a:gd name="connsiteX34" fmla="*/ 819150 w 4091059"/>
              <a:gd name="connsiteY34" fmla="*/ 2719388 h 5623129"/>
              <a:gd name="connsiteX35" fmla="*/ 900113 w 4091059"/>
              <a:gd name="connsiteY35" fmla="*/ 2659856 h 5623129"/>
              <a:gd name="connsiteX36" fmla="*/ 954881 w 4091059"/>
              <a:gd name="connsiteY36" fmla="*/ 2667001 h 5623129"/>
              <a:gd name="connsiteX37" fmla="*/ 1009650 w 4091059"/>
              <a:gd name="connsiteY37" fmla="*/ 2609850 h 5623129"/>
              <a:gd name="connsiteX38" fmla="*/ 1133475 w 4091059"/>
              <a:gd name="connsiteY38" fmla="*/ 2790825 h 5623129"/>
              <a:gd name="connsiteX39" fmla="*/ 1609726 w 4091059"/>
              <a:gd name="connsiteY39" fmla="*/ 3140868 h 5623129"/>
              <a:gd name="connsiteX40" fmla="*/ 1604963 w 4091059"/>
              <a:gd name="connsiteY40" fmla="*/ 3883819 h 5623129"/>
              <a:gd name="connsiteX41" fmla="*/ 1550194 w 4091059"/>
              <a:gd name="connsiteY41" fmla="*/ 4090987 h 5623129"/>
              <a:gd name="connsiteX42" fmla="*/ 1616869 w 4091059"/>
              <a:gd name="connsiteY42" fmla="*/ 4255294 h 5623129"/>
              <a:gd name="connsiteX43" fmla="*/ 1621631 w 4091059"/>
              <a:gd name="connsiteY43" fmla="*/ 4810125 h 5623129"/>
              <a:gd name="connsiteX44" fmla="*/ 1607343 w 4091059"/>
              <a:gd name="connsiteY44" fmla="*/ 5012531 h 5623129"/>
              <a:gd name="connsiteX45" fmla="*/ 1459707 w 4091059"/>
              <a:gd name="connsiteY45" fmla="*/ 5481637 h 5623129"/>
              <a:gd name="connsiteX46" fmla="*/ 2055019 w 4091059"/>
              <a:gd name="connsiteY46" fmla="*/ 5622131 h 5623129"/>
              <a:gd name="connsiteX47" fmla="*/ 2609850 w 4091059"/>
              <a:gd name="connsiteY47" fmla="*/ 5457825 h 5623129"/>
              <a:gd name="connsiteX48" fmla="*/ 2505075 w 4091059"/>
              <a:gd name="connsiteY48" fmla="*/ 5114925 h 5623129"/>
              <a:gd name="connsiteX49" fmla="*/ 2478881 w 4091059"/>
              <a:gd name="connsiteY49" fmla="*/ 4998244 h 5623129"/>
              <a:gd name="connsiteX50" fmla="*/ 2462213 w 4091059"/>
              <a:gd name="connsiteY50" fmla="*/ 4738688 h 5623129"/>
              <a:gd name="connsiteX51" fmla="*/ 2469356 w 4091059"/>
              <a:gd name="connsiteY51" fmla="*/ 4117181 h 5623129"/>
              <a:gd name="connsiteX52" fmla="*/ 2464594 w 4091059"/>
              <a:gd name="connsiteY52" fmla="*/ 3767138 h 5623129"/>
              <a:gd name="connsiteX53" fmla="*/ 2526506 w 4091059"/>
              <a:gd name="connsiteY53" fmla="*/ 3557587 h 5623129"/>
              <a:gd name="connsiteX54" fmla="*/ 2509838 w 4091059"/>
              <a:gd name="connsiteY54" fmla="*/ 3467101 h 5623129"/>
              <a:gd name="connsiteX55" fmla="*/ 2469355 w 4091059"/>
              <a:gd name="connsiteY55" fmla="*/ 3431382 h 5623129"/>
              <a:gd name="connsiteX56" fmla="*/ 2466975 w 4091059"/>
              <a:gd name="connsiteY56" fmla="*/ 3288506 h 5623129"/>
              <a:gd name="connsiteX57" fmla="*/ 2500313 w 4091059"/>
              <a:gd name="connsiteY57" fmla="*/ 3259930 h 5623129"/>
              <a:gd name="connsiteX58" fmla="*/ 2550319 w 4091059"/>
              <a:gd name="connsiteY58" fmla="*/ 3255169 h 5623129"/>
              <a:gd name="connsiteX59" fmla="*/ 2576513 w 4091059"/>
              <a:gd name="connsiteY59" fmla="*/ 3390900 h 5623129"/>
              <a:gd name="connsiteX60" fmla="*/ 2624138 w 4091059"/>
              <a:gd name="connsiteY60" fmla="*/ 3421856 h 5623129"/>
              <a:gd name="connsiteX61" fmla="*/ 2576513 w 4091059"/>
              <a:gd name="connsiteY61" fmla="*/ 3224212 h 5623129"/>
              <a:gd name="connsiteX62" fmla="*/ 2686050 w 4091059"/>
              <a:gd name="connsiteY62" fmla="*/ 3019425 h 5623129"/>
              <a:gd name="connsiteX63" fmla="*/ 2686050 w 4091059"/>
              <a:gd name="connsiteY63" fmla="*/ 2695575 h 5623129"/>
              <a:gd name="connsiteX64" fmla="*/ 2747963 w 4091059"/>
              <a:gd name="connsiteY64" fmla="*/ 2993232 h 5623129"/>
              <a:gd name="connsiteX65" fmla="*/ 3002756 w 4091059"/>
              <a:gd name="connsiteY65" fmla="*/ 2724150 h 5623129"/>
              <a:gd name="connsiteX66" fmla="*/ 3171825 w 4091059"/>
              <a:gd name="connsiteY66" fmla="*/ 2466975 h 5623129"/>
              <a:gd name="connsiteX67" fmla="*/ 3950494 w 4091059"/>
              <a:gd name="connsiteY67" fmla="*/ 2616994 h 5623129"/>
              <a:gd name="connsiteX68" fmla="*/ 4090988 w 4091059"/>
              <a:gd name="connsiteY68" fmla="*/ 2007394 h 5623129"/>
              <a:gd name="connsiteX69" fmla="*/ 3950494 w 4091059"/>
              <a:gd name="connsiteY69" fmla="*/ 1485900 h 5623129"/>
              <a:gd name="connsiteX70" fmla="*/ 3243262 w 4091059"/>
              <a:gd name="connsiteY70" fmla="*/ 1626395 h 5623129"/>
              <a:gd name="connsiteX71" fmla="*/ 3221831 w 4091059"/>
              <a:gd name="connsiteY71" fmla="*/ 1552575 h 5623129"/>
              <a:gd name="connsiteX72" fmla="*/ 3636169 w 4091059"/>
              <a:gd name="connsiteY72" fmla="*/ 1466850 h 5623129"/>
              <a:gd name="connsiteX73" fmla="*/ 3248025 w 4091059"/>
              <a:gd name="connsiteY73" fmla="*/ 1466850 h 5623129"/>
              <a:gd name="connsiteX74" fmla="*/ 3295650 w 4091059"/>
              <a:gd name="connsiteY74" fmla="*/ 1321593 h 5623129"/>
              <a:gd name="connsiteX75" fmla="*/ 3529013 w 4091059"/>
              <a:gd name="connsiteY75" fmla="*/ 1235869 h 5623129"/>
              <a:gd name="connsiteX76" fmla="*/ 3857625 w 4091059"/>
              <a:gd name="connsiteY76" fmla="*/ 1104900 h 5623129"/>
              <a:gd name="connsiteX77" fmla="*/ 3281363 w 4091059"/>
              <a:gd name="connsiteY77" fmla="*/ 1235869 h 5623129"/>
              <a:gd name="connsiteX78" fmla="*/ 3181350 w 4091059"/>
              <a:gd name="connsiteY78" fmla="*/ 1178719 h 5623129"/>
              <a:gd name="connsiteX79" fmla="*/ 3262313 w 4091059"/>
              <a:gd name="connsiteY79" fmla="*/ 1023938 h 5623129"/>
              <a:gd name="connsiteX80" fmla="*/ 3590925 w 4091059"/>
              <a:gd name="connsiteY80" fmla="*/ 971550 h 5623129"/>
              <a:gd name="connsiteX81" fmla="*/ 3171825 w 4091059"/>
              <a:gd name="connsiteY81" fmla="*/ 952500 h 5623129"/>
              <a:gd name="connsiteX82" fmla="*/ 3157538 w 4091059"/>
              <a:gd name="connsiteY82" fmla="*/ 816769 h 5623129"/>
              <a:gd name="connsiteX83" fmla="*/ 3228975 w 4091059"/>
              <a:gd name="connsiteY83" fmla="*/ 647700 h 5623129"/>
              <a:gd name="connsiteX84" fmla="*/ 3059906 w 4091059"/>
              <a:gd name="connsiteY84" fmla="*/ 933450 h 5623129"/>
              <a:gd name="connsiteX85" fmla="*/ 2926557 w 4091059"/>
              <a:gd name="connsiteY85" fmla="*/ 947738 h 5623129"/>
              <a:gd name="connsiteX86" fmla="*/ 2978944 w 4091059"/>
              <a:gd name="connsiteY86" fmla="*/ 735806 h 5623129"/>
              <a:gd name="connsiteX87" fmla="*/ 2883694 w 4091059"/>
              <a:gd name="connsiteY87" fmla="*/ 950119 h 5623129"/>
              <a:gd name="connsiteX88" fmla="*/ 2836069 w 4091059"/>
              <a:gd name="connsiteY88" fmla="*/ 954881 h 5623129"/>
              <a:gd name="connsiteX89" fmla="*/ 2836068 w 4091059"/>
              <a:gd name="connsiteY89" fmla="*/ 881062 h 5623129"/>
              <a:gd name="connsiteX90" fmla="*/ 2731293 w 4091059"/>
              <a:gd name="connsiteY90" fmla="*/ 871537 h 5623129"/>
              <a:gd name="connsiteX91" fmla="*/ 2743200 w 4091059"/>
              <a:gd name="connsiteY91" fmla="*/ 669131 h 5623129"/>
              <a:gd name="connsiteX92" fmla="*/ 2664619 w 4091059"/>
              <a:gd name="connsiteY92" fmla="*/ 864394 h 5623129"/>
              <a:gd name="connsiteX93" fmla="*/ 2533650 w 4091059"/>
              <a:gd name="connsiteY93" fmla="*/ 914400 h 5623129"/>
              <a:gd name="connsiteX94" fmla="*/ 2486025 w 4091059"/>
              <a:gd name="connsiteY94" fmla="*/ 847725 h 5623129"/>
              <a:gd name="connsiteX95" fmla="*/ 2470150 w 4091059"/>
              <a:gd name="connsiteY95" fmla="*/ 739775 h 5623129"/>
              <a:gd name="connsiteX96" fmla="*/ 2543175 w 4091059"/>
              <a:gd name="connsiteY96" fmla="*/ 533400 h 5623129"/>
              <a:gd name="connsiteX97" fmla="*/ 2524125 w 4091059"/>
              <a:gd name="connsiteY97" fmla="*/ 358775 h 5623129"/>
              <a:gd name="connsiteX98" fmla="*/ 2619375 w 4091059"/>
              <a:gd name="connsiteY98" fmla="*/ 146050 h 5623129"/>
              <a:gd name="connsiteX99" fmla="*/ 2012950 w 4091059"/>
              <a:gd name="connsiteY99" fmla="*/ 0 h 5623129"/>
              <a:gd name="connsiteX100" fmla="*/ 1476375 w 4091059"/>
              <a:gd name="connsiteY100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52425 w 4091059"/>
              <a:gd name="connsiteY14" fmla="*/ 2571749 h 5623129"/>
              <a:gd name="connsiteX15" fmla="*/ 385763 w 4091059"/>
              <a:gd name="connsiteY15" fmla="*/ 2697956 h 5623129"/>
              <a:gd name="connsiteX16" fmla="*/ 345282 w 4091059"/>
              <a:gd name="connsiteY16" fmla="*/ 2805112 h 5623129"/>
              <a:gd name="connsiteX17" fmla="*/ 416719 w 4091059"/>
              <a:gd name="connsiteY17" fmla="*/ 2743201 h 5623129"/>
              <a:gd name="connsiteX18" fmla="*/ 442913 w 4091059"/>
              <a:gd name="connsiteY18" fmla="*/ 2817019 h 5623129"/>
              <a:gd name="connsiteX19" fmla="*/ 488156 w 4091059"/>
              <a:gd name="connsiteY19" fmla="*/ 2738437 h 5623129"/>
              <a:gd name="connsiteX20" fmla="*/ 442912 w 4091059"/>
              <a:gd name="connsiteY20" fmla="*/ 2640806 h 5623129"/>
              <a:gd name="connsiteX21" fmla="*/ 438150 w 4091059"/>
              <a:gd name="connsiteY21" fmla="*/ 2528888 h 5623129"/>
              <a:gd name="connsiteX22" fmla="*/ 514350 w 4091059"/>
              <a:gd name="connsiteY22" fmla="*/ 2509838 h 5623129"/>
              <a:gd name="connsiteX23" fmla="*/ 500063 w 4091059"/>
              <a:gd name="connsiteY23" fmla="*/ 2626519 h 5623129"/>
              <a:gd name="connsiteX24" fmla="*/ 592931 w 4091059"/>
              <a:gd name="connsiteY24" fmla="*/ 2497930 h 5623129"/>
              <a:gd name="connsiteX25" fmla="*/ 616744 w 4091059"/>
              <a:gd name="connsiteY25" fmla="*/ 2690813 h 5623129"/>
              <a:gd name="connsiteX26" fmla="*/ 661988 w 4091059"/>
              <a:gd name="connsiteY26" fmla="*/ 2819400 h 5623129"/>
              <a:gd name="connsiteX27" fmla="*/ 721520 w 4091059"/>
              <a:gd name="connsiteY27" fmla="*/ 2852738 h 5623129"/>
              <a:gd name="connsiteX28" fmla="*/ 876300 w 4091059"/>
              <a:gd name="connsiteY28" fmla="*/ 3095626 h 5623129"/>
              <a:gd name="connsiteX29" fmla="*/ 931069 w 4091059"/>
              <a:gd name="connsiteY29" fmla="*/ 3043238 h 5623129"/>
              <a:gd name="connsiteX30" fmla="*/ 940594 w 4091059"/>
              <a:gd name="connsiteY30" fmla="*/ 2940844 h 5623129"/>
              <a:gd name="connsiteX31" fmla="*/ 826294 w 4091059"/>
              <a:gd name="connsiteY31" fmla="*/ 2902744 h 5623129"/>
              <a:gd name="connsiteX32" fmla="*/ 747712 w 4091059"/>
              <a:gd name="connsiteY32" fmla="*/ 2743201 h 5623129"/>
              <a:gd name="connsiteX33" fmla="*/ 709613 w 4091059"/>
              <a:gd name="connsiteY33" fmla="*/ 2488406 h 5623129"/>
              <a:gd name="connsiteX34" fmla="*/ 797719 w 4091059"/>
              <a:gd name="connsiteY34" fmla="*/ 2519364 h 5623129"/>
              <a:gd name="connsiteX35" fmla="*/ 819150 w 4091059"/>
              <a:gd name="connsiteY35" fmla="*/ 2719388 h 5623129"/>
              <a:gd name="connsiteX36" fmla="*/ 900113 w 4091059"/>
              <a:gd name="connsiteY36" fmla="*/ 2659856 h 5623129"/>
              <a:gd name="connsiteX37" fmla="*/ 954881 w 4091059"/>
              <a:gd name="connsiteY37" fmla="*/ 2667001 h 5623129"/>
              <a:gd name="connsiteX38" fmla="*/ 1009650 w 4091059"/>
              <a:gd name="connsiteY38" fmla="*/ 2609850 h 5623129"/>
              <a:gd name="connsiteX39" fmla="*/ 1133475 w 4091059"/>
              <a:gd name="connsiteY39" fmla="*/ 2790825 h 5623129"/>
              <a:gd name="connsiteX40" fmla="*/ 1609726 w 4091059"/>
              <a:gd name="connsiteY40" fmla="*/ 3140868 h 5623129"/>
              <a:gd name="connsiteX41" fmla="*/ 1604963 w 4091059"/>
              <a:gd name="connsiteY41" fmla="*/ 3883819 h 5623129"/>
              <a:gd name="connsiteX42" fmla="*/ 1550194 w 4091059"/>
              <a:gd name="connsiteY42" fmla="*/ 4090987 h 5623129"/>
              <a:gd name="connsiteX43" fmla="*/ 1616869 w 4091059"/>
              <a:gd name="connsiteY43" fmla="*/ 4255294 h 5623129"/>
              <a:gd name="connsiteX44" fmla="*/ 1621631 w 4091059"/>
              <a:gd name="connsiteY44" fmla="*/ 4810125 h 5623129"/>
              <a:gd name="connsiteX45" fmla="*/ 1607343 w 4091059"/>
              <a:gd name="connsiteY45" fmla="*/ 5012531 h 5623129"/>
              <a:gd name="connsiteX46" fmla="*/ 1459707 w 4091059"/>
              <a:gd name="connsiteY46" fmla="*/ 5481637 h 5623129"/>
              <a:gd name="connsiteX47" fmla="*/ 2055019 w 4091059"/>
              <a:gd name="connsiteY47" fmla="*/ 5622131 h 5623129"/>
              <a:gd name="connsiteX48" fmla="*/ 2609850 w 4091059"/>
              <a:gd name="connsiteY48" fmla="*/ 5457825 h 5623129"/>
              <a:gd name="connsiteX49" fmla="*/ 2505075 w 4091059"/>
              <a:gd name="connsiteY49" fmla="*/ 5114925 h 5623129"/>
              <a:gd name="connsiteX50" fmla="*/ 2478881 w 4091059"/>
              <a:gd name="connsiteY50" fmla="*/ 4998244 h 5623129"/>
              <a:gd name="connsiteX51" fmla="*/ 2462213 w 4091059"/>
              <a:gd name="connsiteY51" fmla="*/ 4738688 h 5623129"/>
              <a:gd name="connsiteX52" fmla="*/ 2469356 w 4091059"/>
              <a:gd name="connsiteY52" fmla="*/ 4117181 h 5623129"/>
              <a:gd name="connsiteX53" fmla="*/ 2464594 w 4091059"/>
              <a:gd name="connsiteY53" fmla="*/ 3767138 h 5623129"/>
              <a:gd name="connsiteX54" fmla="*/ 2526506 w 4091059"/>
              <a:gd name="connsiteY54" fmla="*/ 3557587 h 5623129"/>
              <a:gd name="connsiteX55" fmla="*/ 2509838 w 4091059"/>
              <a:gd name="connsiteY55" fmla="*/ 3467101 h 5623129"/>
              <a:gd name="connsiteX56" fmla="*/ 2469355 w 4091059"/>
              <a:gd name="connsiteY56" fmla="*/ 3431382 h 5623129"/>
              <a:gd name="connsiteX57" fmla="*/ 2466975 w 4091059"/>
              <a:gd name="connsiteY57" fmla="*/ 3288506 h 5623129"/>
              <a:gd name="connsiteX58" fmla="*/ 2500313 w 4091059"/>
              <a:gd name="connsiteY58" fmla="*/ 3259930 h 5623129"/>
              <a:gd name="connsiteX59" fmla="*/ 2550319 w 4091059"/>
              <a:gd name="connsiteY59" fmla="*/ 3255169 h 5623129"/>
              <a:gd name="connsiteX60" fmla="*/ 2576513 w 4091059"/>
              <a:gd name="connsiteY60" fmla="*/ 3390900 h 5623129"/>
              <a:gd name="connsiteX61" fmla="*/ 2624138 w 4091059"/>
              <a:gd name="connsiteY61" fmla="*/ 3421856 h 5623129"/>
              <a:gd name="connsiteX62" fmla="*/ 2576513 w 4091059"/>
              <a:gd name="connsiteY62" fmla="*/ 3224212 h 5623129"/>
              <a:gd name="connsiteX63" fmla="*/ 2686050 w 4091059"/>
              <a:gd name="connsiteY63" fmla="*/ 3019425 h 5623129"/>
              <a:gd name="connsiteX64" fmla="*/ 2686050 w 4091059"/>
              <a:gd name="connsiteY64" fmla="*/ 2695575 h 5623129"/>
              <a:gd name="connsiteX65" fmla="*/ 2747963 w 4091059"/>
              <a:gd name="connsiteY65" fmla="*/ 2993232 h 5623129"/>
              <a:gd name="connsiteX66" fmla="*/ 3002756 w 4091059"/>
              <a:gd name="connsiteY66" fmla="*/ 2724150 h 5623129"/>
              <a:gd name="connsiteX67" fmla="*/ 3171825 w 4091059"/>
              <a:gd name="connsiteY67" fmla="*/ 2466975 h 5623129"/>
              <a:gd name="connsiteX68" fmla="*/ 3950494 w 4091059"/>
              <a:gd name="connsiteY68" fmla="*/ 2616994 h 5623129"/>
              <a:gd name="connsiteX69" fmla="*/ 4090988 w 4091059"/>
              <a:gd name="connsiteY69" fmla="*/ 2007394 h 5623129"/>
              <a:gd name="connsiteX70" fmla="*/ 3950494 w 4091059"/>
              <a:gd name="connsiteY70" fmla="*/ 1485900 h 5623129"/>
              <a:gd name="connsiteX71" fmla="*/ 3243262 w 4091059"/>
              <a:gd name="connsiteY71" fmla="*/ 1626395 h 5623129"/>
              <a:gd name="connsiteX72" fmla="*/ 3221831 w 4091059"/>
              <a:gd name="connsiteY72" fmla="*/ 1552575 h 5623129"/>
              <a:gd name="connsiteX73" fmla="*/ 3636169 w 4091059"/>
              <a:gd name="connsiteY73" fmla="*/ 1466850 h 5623129"/>
              <a:gd name="connsiteX74" fmla="*/ 3248025 w 4091059"/>
              <a:gd name="connsiteY74" fmla="*/ 1466850 h 5623129"/>
              <a:gd name="connsiteX75" fmla="*/ 3295650 w 4091059"/>
              <a:gd name="connsiteY75" fmla="*/ 1321593 h 5623129"/>
              <a:gd name="connsiteX76" fmla="*/ 3529013 w 4091059"/>
              <a:gd name="connsiteY76" fmla="*/ 1235869 h 5623129"/>
              <a:gd name="connsiteX77" fmla="*/ 3857625 w 4091059"/>
              <a:gd name="connsiteY77" fmla="*/ 1104900 h 5623129"/>
              <a:gd name="connsiteX78" fmla="*/ 3281363 w 4091059"/>
              <a:gd name="connsiteY78" fmla="*/ 1235869 h 5623129"/>
              <a:gd name="connsiteX79" fmla="*/ 3181350 w 4091059"/>
              <a:gd name="connsiteY79" fmla="*/ 1178719 h 5623129"/>
              <a:gd name="connsiteX80" fmla="*/ 3262313 w 4091059"/>
              <a:gd name="connsiteY80" fmla="*/ 1023938 h 5623129"/>
              <a:gd name="connsiteX81" fmla="*/ 3590925 w 4091059"/>
              <a:gd name="connsiteY81" fmla="*/ 971550 h 5623129"/>
              <a:gd name="connsiteX82" fmla="*/ 3171825 w 4091059"/>
              <a:gd name="connsiteY82" fmla="*/ 952500 h 5623129"/>
              <a:gd name="connsiteX83" fmla="*/ 3157538 w 4091059"/>
              <a:gd name="connsiteY83" fmla="*/ 816769 h 5623129"/>
              <a:gd name="connsiteX84" fmla="*/ 3228975 w 4091059"/>
              <a:gd name="connsiteY84" fmla="*/ 647700 h 5623129"/>
              <a:gd name="connsiteX85" fmla="*/ 3059906 w 4091059"/>
              <a:gd name="connsiteY85" fmla="*/ 933450 h 5623129"/>
              <a:gd name="connsiteX86" fmla="*/ 2926557 w 4091059"/>
              <a:gd name="connsiteY86" fmla="*/ 947738 h 5623129"/>
              <a:gd name="connsiteX87" fmla="*/ 2978944 w 4091059"/>
              <a:gd name="connsiteY87" fmla="*/ 735806 h 5623129"/>
              <a:gd name="connsiteX88" fmla="*/ 2883694 w 4091059"/>
              <a:gd name="connsiteY88" fmla="*/ 950119 h 5623129"/>
              <a:gd name="connsiteX89" fmla="*/ 2836069 w 4091059"/>
              <a:gd name="connsiteY89" fmla="*/ 954881 h 5623129"/>
              <a:gd name="connsiteX90" fmla="*/ 2836068 w 4091059"/>
              <a:gd name="connsiteY90" fmla="*/ 881062 h 5623129"/>
              <a:gd name="connsiteX91" fmla="*/ 2731293 w 4091059"/>
              <a:gd name="connsiteY91" fmla="*/ 871537 h 5623129"/>
              <a:gd name="connsiteX92" fmla="*/ 2743200 w 4091059"/>
              <a:gd name="connsiteY92" fmla="*/ 669131 h 5623129"/>
              <a:gd name="connsiteX93" fmla="*/ 2664619 w 4091059"/>
              <a:gd name="connsiteY93" fmla="*/ 864394 h 5623129"/>
              <a:gd name="connsiteX94" fmla="*/ 2533650 w 4091059"/>
              <a:gd name="connsiteY94" fmla="*/ 914400 h 5623129"/>
              <a:gd name="connsiteX95" fmla="*/ 2486025 w 4091059"/>
              <a:gd name="connsiteY95" fmla="*/ 847725 h 5623129"/>
              <a:gd name="connsiteX96" fmla="*/ 2470150 w 4091059"/>
              <a:gd name="connsiteY96" fmla="*/ 739775 h 5623129"/>
              <a:gd name="connsiteX97" fmla="*/ 2543175 w 4091059"/>
              <a:gd name="connsiteY97" fmla="*/ 533400 h 5623129"/>
              <a:gd name="connsiteX98" fmla="*/ 2524125 w 4091059"/>
              <a:gd name="connsiteY98" fmla="*/ 358775 h 5623129"/>
              <a:gd name="connsiteX99" fmla="*/ 2619375 w 4091059"/>
              <a:gd name="connsiteY99" fmla="*/ 146050 h 5623129"/>
              <a:gd name="connsiteX100" fmla="*/ 2012950 w 4091059"/>
              <a:gd name="connsiteY100" fmla="*/ 0 h 5623129"/>
              <a:gd name="connsiteX101" fmla="*/ 1476375 w 4091059"/>
              <a:gd name="connsiteY101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23838 w 4091059"/>
              <a:gd name="connsiteY13" fmla="*/ 2512219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6375 w 4091059"/>
              <a:gd name="connsiteY0" fmla="*/ 133350 h 5623129"/>
              <a:gd name="connsiteX1" fmla="*/ 1609725 w 4091059"/>
              <a:gd name="connsiteY1" fmla="*/ 546100 h 5623129"/>
              <a:gd name="connsiteX2" fmla="*/ 1631950 w 4091059"/>
              <a:gd name="connsiteY2" fmla="*/ 974725 h 5623129"/>
              <a:gd name="connsiteX3" fmla="*/ 1352550 w 4091059"/>
              <a:gd name="connsiteY3" fmla="*/ 1143000 h 5623129"/>
              <a:gd name="connsiteX4" fmla="*/ 1133475 w 4091059"/>
              <a:gd name="connsiteY4" fmla="*/ 1314450 h 5623129"/>
              <a:gd name="connsiteX5" fmla="*/ 962025 w 4091059"/>
              <a:gd name="connsiteY5" fmla="*/ 1647825 h 5623129"/>
              <a:gd name="connsiteX6" fmla="*/ 752475 w 4091059"/>
              <a:gd name="connsiteY6" fmla="*/ 1638300 h 5623129"/>
              <a:gd name="connsiteX7" fmla="*/ 314325 w 4091059"/>
              <a:gd name="connsiteY7" fmla="*/ 1562100 h 5623129"/>
              <a:gd name="connsiteX8" fmla="*/ 123825 w 4091059"/>
              <a:gd name="connsiteY8" fmla="*/ 1485900 h 5623129"/>
              <a:gd name="connsiteX9" fmla="*/ 38100 w 4091059"/>
              <a:gd name="connsiteY9" fmla="*/ 1762125 h 5623129"/>
              <a:gd name="connsiteX10" fmla="*/ 0 w 4091059"/>
              <a:gd name="connsiteY10" fmla="*/ 2085975 h 5623129"/>
              <a:gd name="connsiteX11" fmla="*/ 38100 w 4091059"/>
              <a:gd name="connsiteY11" fmla="*/ 2362200 h 5623129"/>
              <a:gd name="connsiteX12" fmla="*/ 133350 w 4091059"/>
              <a:gd name="connsiteY12" fmla="*/ 2628900 h 5623129"/>
              <a:gd name="connsiteX13" fmla="*/ 211932 w 4091059"/>
              <a:gd name="connsiteY13" fmla="*/ 2605087 h 5623129"/>
              <a:gd name="connsiteX14" fmla="*/ 302419 w 4091059"/>
              <a:gd name="connsiteY14" fmla="*/ 2612231 h 5623129"/>
              <a:gd name="connsiteX15" fmla="*/ 352425 w 4091059"/>
              <a:gd name="connsiteY15" fmla="*/ 2571749 h 5623129"/>
              <a:gd name="connsiteX16" fmla="*/ 385763 w 4091059"/>
              <a:gd name="connsiteY16" fmla="*/ 2697956 h 5623129"/>
              <a:gd name="connsiteX17" fmla="*/ 345282 w 4091059"/>
              <a:gd name="connsiteY17" fmla="*/ 2805112 h 5623129"/>
              <a:gd name="connsiteX18" fmla="*/ 416719 w 4091059"/>
              <a:gd name="connsiteY18" fmla="*/ 2743201 h 5623129"/>
              <a:gd name="connsiteX19" fmla="*/ 442913 w 4091059"/>
              <a:gd name="connsiteY19" fmla="*/ 2817019 h 5623129"/>
              <a:gd name="connsiteX20" fmla="*/ 488156 w 4091059"/>
              <a:gd name="connsiteY20" fmla="*/ 2738437 h 5623129"/>
              <a:gd name="connsiteX21" fmla="*/ 442912 w 4091059"/>
              <a:gd name="connsiteY21" fmla="*/ 2640806 h 5623129"/>
              <a:gd name="connsiteX22" fmla="*/ 438150 w 4091059"/>
              <a:gd name="connsiteY22" fmla="*/ 2528888 h 5623129"/>
              <a:gd name="connsiteX23" fmla="*/ 514350 w 4091059"/>
              <a:gd name="connsiteY23" fmla="*/ 2509838 h 5623129"/>
              <a:gd name="connsiteX24" fmla="*/ 500063 w 4091059"/>
              <a:gd name="connsiteY24" fmla="*/ 2626519 h 5623129"/>
              <a:gd name="connsiteX25" fmla="*/ 592931 w 4091059"/>
              <a:gd name="connsiteY25" fmla="*/ 2497930 h 5623129"/>
              <a:gd name="connsiteX26" fmla="*/ 616744 w 4091059"/>
              <a:gd name="connsiteY26" fmla="*/ 2690813 h 5623129"/>
              <a:gd name="connsiteX27" fmla="*/ 661988 w 4091059"/>
              <a:gd name="connsiteY27" fmla="*/ 2819400 h 5623129"/>
              <a:gd name="connsiteX28" fmla="*/ 721520 w 4091059"/>
              <a:gd name="connsiteY28" fmla="*/ 2852738 h 5623129"/>
              <a:gd name="connsiteX29" fmla="*/ 876300 w 4091059"/>
              <a:gd name="connsiteY29" fmla="*/ 3095626 h 5623129"/>
              <a:gd name="connsiteX30" fmla="*/ 931069 w 4091059"/>
              <a:gd name="connsiteY30" fmla="*/ 3043238 h 5623129"/>
              <a:gd name="connsiteX31" fmla="*/ 940594 w 4091059"/>
              <a:gd name="connsiteY31" fmla="*/ 2940844 h 5623129"/>
              <a:gd name="connsiteX32" fmla="*/ 826294 w 4091059"/>
              <a:gd name="connsiteY32" fmla="*/ 2902744 h 5623129"/>
              <a:gd name="connsiteX33" fmla="*/ 747712 w 4091059"/>
              <a:gd name="connsiteY33" fmla="*/ 2743201 h 5623129"/>
              <a:gd name="connsiteX34" fmla="*/ 709613 w 4091059"/>
              <a:gd name="connsiteY34" fmla="*/ 2488406 h 5623129"/>
              <a:gd name="connsiteX35" fmla="*/ 797719 w 4091059"/>
              <a:gd name="connsiteY35" fmla="*/ 2519364 h 5623129"/>
              <a:gd name="connsiteX36" fmla="*/ 819150 w 4091059"/>
              <a:gd name="connsiteY36" fmla="*/ 2719388 h 5623129"/>
              <a:gd name="connsiteX37" fmla="*/ 900113 w 4091059"/>
              <a:gd name="connsiteY37" fmla="*/ 2659856 h 5623129"/>
              <a:gd name="connsiteX38" fmla="*/ 954881 w 4091059"/>
              <a:gd name="connsiteY38" fmla="*/ 2667001 h 5623129"/>
              <a:gd name="connsiteX39" fmla="*/ 1009650 w 4091059"/>
              <a:gd name="connsiteY39" fmla="*/ 2609850 h 5623129"/>
              <a:gd name="connsiteX40" fmla="*/ 1133475 w 4091059"/>
              <a:gd name="connsiteY40" fmla="*/ 2790825 h 5623129"/>
              <a:gd name="connsiteX41" fmla="*/ 1609726 w 4091059"/>
              <a:gd name="connsiteY41" fmla="*/ 3140868 h 5623129"/>
              <a:gd name="connsiteX42" fmla="*/ 1604963 w 4091059"/>
              <a:gd name="connsiteY42" fmla="*/ 3883819 h 5623129"/>
              <a:gd name="connsiteX43" fmla="*/ 1550194 w 4091059"/>
              <a:gd name="connsiteY43" fmla="*/ 4090987 h 5623129"/>
              <a:gd name="connsiteX44" fmla="*/ 1616869 w 4091059"/>
              <a:gd name="connsiteY44" fmla="*/ 4255294 h 5623129"/>
              <a:gd name="connsiteX45" fmla="*/ 1621631 w 4091059"/>
              <a:gd name="connsiteY45" fmla="*/ 4810125 h 5623129"/>
              <a:gd name="connsiteX46" fmla="*/ 1607343 w 4091059"/>
              <a:gd name="connsiteY46" fmla="*/ 5012531 h 5623129"/>
              <a:gd name="connsiteX47" fmla="*/ 1459707 w 4091059"/>
              <a:gd name="connsiteY47" fmla="*/ 5481637 h 5623129"/>
              <a:gd name="connsiteX48" fmla="*/ 2055019 w 4091059"/>
              <a:gd name="connsiteY48" fmla="*/ 5622131 h 5623129"/>
              <a:gd name="connsiteX49" fmla="*/ 2609850 w 4091059"/>
              <a:gd name="connsiteY49" fmla="*/ 5457825 h 5623129"/>
              <a:gd name="connsiteX50" fmla="*/ 2505075 w 4091059"/>
              <a:gd name="connsiteY50" fmla="*/ 5114925 h 5623129"/>
              <a:gd name="connsiteX51" fmla="*/ 2478881 w 4091059"/>
              <a:gd name="connsiteY51" fmla="*/ 4998244 h 5623129"/>
              <a:gd name="connsiteX52" fmla="*/ 2462213 w 4091059"/>
              <a:gd name="connsiteY52" fmla="*/ 4738688 h 5623129"/>
              <a:gd name="connsiteX53" fmla="*/ 2469356 w 4091059"/>
              <a:gd name="connsiteY53" fmla="*/ 4117181 h 5623129"/>
              <a:gd name="connsiteX54" fmla="*/ 2464594 w 4091059"/>
              <a:gd name="connsiteY54" fmla="*/ 3767138 h 5623129"/>
              <a:gd name="connsiteX55" fmla="*/ 2526506 w 4091059"/>
              <a:gd name="connsiteY55" fmla="*/ 3557587 h 5623129"/>
              <a:gd name="connsiteX56" fmla="*/ 2509838 w 4091059"/>
              <a:gd name="connsiteY56" fmla="*/ 3467101 h 5623129"/>
              <a:gd name="connsiteX57" fmla="*/ 2469355 w 4091059"/>
              <a:gd name="connsiteY57" fmla="*/ 3431382 h 5623129"/>
              <a:gd name="connsiteX58" fmla="*/ 2466975 w 4091059"/>
              <a:gd name="connsiteY58" fmla="*/ 3288506 h 5623129"/>
              <a:gd name="connsiteX59" fmla="*/ 2500313 w 4091059"/>
              <a:gd name="connsiteY59" fmla="*/ 3259930 h 5623129"/>
              <a:gd name="connsiteX60" fmla="*/ 2550319 w 4091059"/>
              <a:gd name="connsiteY60" fmla="*/ 3255169 h 5623129"/>
              <a:gd name="connsiteX61" fmla="*/ 2576513 w 4091059"/>
              <a:gd name="connsiteY61" fmla="*/ 3390900 h 5623129"/>
              <a:gd name="connsiteX62" fmla="*/ 2624138 w 4091059"/>
              <a:gd name="connsiteY62" fmla="*/ 3421856 h 5623129"/>
              <a:gd name="connsiteX63" fmla="*/ 2576513 w 4091059"/>
              <a:gd name="connsiteY63" fmla="*/ 3224212 h 5623129"/>
              <a:gd name="connsiteX64" fmla="*/ 2686050 w 4091059"/>
              <a:gd name="connsiteY64" fmla="*/ 3019425 h 5623129"/>
              <a:gd name="connsiteX65" fmla="*/ 2686050 w 4091059"/>
              <a:gd name="connsiteY65" fmla="*/ 2695575 h 5623129"/>
              <a:gd name="connsiteX66" fmla="*/ 2747963 w 4091059"/>
              <a:gd name="connsiteY66" fmla="*/ 2993232 h 5623129"/>
              <a:gd name="connsiteX67" fmla="*/ 3002756 w 4091059"/>
              <a:gd name="connsiteY67" fmla="*/ 2724150 h 5623129"/>
              <a:gd name="connsiteX68" fmla="*/ 3171825 w 4091059"/>
              <a:gd name="connsiteY68" fmla="*/ 2466975 h 5623129"/>
              <a:gd name="connsiteX69" fmla="*/ 3950494 w 4091059"/>
              <a:gd name="connsiteY69" fmla="*/ 2616994 h 5623129"/>
              <a:gd name="connsiteX70" fmla="*/ 4090988 w 4091059"/>
              <a:gd name="connsiteY70" fmla="*/ 2007394 h 5623129"/>
              <a:gd name="connsiteX71" fmla="*/ 3950494 w 4091059"/>
              <a:gd name="connsiteY71" fmla="*/ 1485900 h 5623129"/>
              <a:gd name="connsiteX72" fmla="*/ 3243262 w 4091059"/>
              <a:gd name="connsiteY72" fmla="*/ 1626395 h 5623129"/>
              <a:gd name="connsiteX73" fmla="*/ 3221831 w 4091059"/>
              <a:gd name="connsiteY73" fmla="*/ 1552575 h 5623129"/>
              <a:gd name="connsiteX74" fmla="*/ 3636169 w 4091059"/>
              <a:gd name="connsiteY74" fmla="*/ 1466850 h 5623129"/>
              <a:gd name="connsiteX75" fmla="*/ 3248025 w 4091059"/>
              <a:gd name="connsiteY75" fmla="*/ 1466850 h 5623129"/>
              <a:gd name="connsiteX76" fmla="*/ 3295650 w 4091059"/>
              <a:gd name="connsiteY76" fmla="*/ 1321593 h 5623129"/>
              <a:gd name="connsiteX77" fmla="*/ 3529013 w 4091059"/>
              <a:gd name="connsiteY77" fmla="*/ 1235869 h 5623129"/>
              <a:gd name="connsiteX78" fmla="*/ 3857625 w 4091059"/>
              <a:gd name="connsiteY78" fmla="*/ 1104900 h 5623129"/>
              <a:gd name="connsiteX79" fmla="*/ 3281363 w 4091059"/>
              <a:gd name="connsiteY79" fmla="*/ 1235869 h 5623129"/>
              <a:gd name="connsiteX80" fmla="*/ 3181350 w 4091059"/>
              <a:gd name="connsiteY80" fmla="*/ 1178719 h 5623129"/>
              <a:gd name="connsiteX81" fmla="*/ 3262313 w 4091059"/>
              <a:gd name="connsiteY81" fmla="*/ 1023938 h 5623129"/>
              <a:gd name="connsiteX82" fmla="*/ 3590925 w 4091059"/>
              <a:gd name="connsiteY82" fmla="*/ 971550 h 5623129"/>
              <a:gd name="connsiteX83" fmla="*/ 3171825 w 4091059"/>
              <a:gd name="connsiteY83" fmla="*/ 952500 h 5623129"/>
              <a:gd name="connsiteX84" fmla="*/ 3157538 w 4091059"/>
              <a:gd name="connsiteY84" fmla="*/ 816769 h 5623129"/>
              <a:gd name="connsiteX85" fmla="*/ 3228975 w 4091059"/>
              <a:gd name="connsiteY85" fmla="*/ 647700 h 5623129"/>
              <a:gd name="connsiteX86" fmla="*/ 3059906 w 4091059"/>
              <a:gd name="connsiteY86" fmla="*/ 933450 h 5623129"/>
              <a:gd name="connsiteX87" fmla="*/ 2926557 w 4091059"/>
              <a:gd name="connsiteY87" fmla="*/ 947738 h 5623129"/>
              <a:gd name="connsiteX88" fmla="*/ 2978944 w 4091059"/>
              <a:gd name="connsiteY88" fmla="*/ 735806 h 5623129"/>
              <a:gd name="connsiteX89" fmla="*/ 2883694 w 4091059"/>
              <a:gd name="connsiteY89" fmla="*/ 950119 h 5623129"/>
              <a:gd name="connsiteX90" fmla="*/ 2836069 w 4091059"/>
              <a:gd name="connsiteY90" fmla="*/ 954881 h 5623129"/>
              <a:gd name="connsiteX91" fmla="*/ 2836068 w 4091059"/>
              <a:gd name="connsiteY91" fmla="*/ 881062 h 5623129"/>
              <a:gd name="connsiteX92" fmla="*/ 2731293 w 4091059"/>
              <a:gd name="connsiteY92" fmla="*/ 871537 h 5623129"/>
              <a:gd name="connsiteX93" fmla="*/ 2743200 w 4091059"/>
              <a:gd name="connsiteY93" fmla="*/ 669131 h 5623129"/>
              <a:gd name="connsiteX94" fmla="*/ 2664619 w 4091059"/>
              <a:gd name="connsiteY94" fmla="*/ 864394 h 5623129"/>
              <a:gd name="connsiteX95" fmla="*/ 2533650 w 4091059"/>
              <a:gd name="connsiteY95" fmla="*/ 914400 h 5623129"/>
              <a:gd name="connsiteX96" fmla="*/ 2486025 w 4091059"/>
              <a:gd name="connsiteY96" fmla="*/ 847725 h 5623129"/>
              <a:gd name="connsiteX97" fmla="*/ 2470150 w 4091059"/>
              <a:gd name="connsiteY97" fmla="*/ 739775 h 5623129"/>
              <a:gd name="connsiteX98" fmla="*/ 2543175 w 4091059"/>
              <a:gd name="connsiteY98" fmla="*/ 533400 h 5623129"/>
              <a:gd name="connsiteX99" fmla="*/ 2524125 w 4091059"/>
              <a:gd name="connsiteY99" fmla="*/ 358775 h 5623129"/>
              <a:gd name="connsiteX100" fmla="*/ 2619375 w 4091059"/>
              <a:gd name="connsiteY100" fmla="*/ 146050 h 5623129"/>
              <a:gd name="connsiteX101" fmla="*/ 2012950 w 4091059"/>
              <a:gd name="connsiteY101" fmla="*/ 0 h 5623129"/>
              <a:gd name="connsiteX102" fmla="*/ 1476375 w 4091059"/>
              <a:gd name="connsiteY102" fmla="*/ 133350 h 5623129"/>
              <a:gd name="connsiteX0" fmla="*/ 1477205 w 4091889"/>
              <a:gd name="connsiteY0" fmla="*/ 133350 h 5623129"/>
              <a:gd name="connsiteX1" fmla="*/ 1610555 w 4091889"/>
              <a:gd name="connsiteY1" fmla="*/ 546100 h 5623129"/>
              <a:gd name="connsiteX2" fmla="*/ 1632780 w 4091889"/>
              <a:gd name="connsiteY2" fmla="*/ 974725 h 5623129"/>
              <a:gd name="connsiteX3" fmla="*/ 1353380 w 4091889"/>
              <a:gd name="connsiteY3" fmla="*/ 1143000 h 5623129"/>
              <a:gd name="connsiteX4" fmla="*/ 1134305 w 4091889"/>
              <a:gd name="connsiteY4" fmla="*/ 1314450 h 5623129"/>
              <a:gd name="connsiteX5" fmla="*/ 962855 w 4091889"/>
              <a:gd name="connsiteY5" fmla="*/ 1647825 h 5623129"/>
              <a:gd name="connsiteX6" fmla="*/ 753305 w 4091889"/>
              <a:gd name="connsiteY6" fmla="*/ 1638300 h 5623129"/>
              <a:gd name="connsiteX7" fmla="*/ 315155 w 4091889"/>
              <a:gd name="connsiteY7" fmla="*/ 1562100 h 5623129"/>
              <a:gd name="connsiteX8" fmla="*/ 124655 w 4091889"/>
              <a:gd name="connsiteY8" fmla="*/ 1485900 h 5623129"/>
              <a:gd name="connsiteX9" fmla="*/ 38930 w 4091889"/>
              <a:gd name="connsiteY9" fmla="*/ 1762125 h 5623129"/>
              <a:gd name="connsiteX10" fmla="*/ 830 w 4091889"/>
              <a:gd name="connsiteY10" fmla="*/ 2085975 h 5623129"/>
              <a:gd name="connsiteX11" fmla="*/ 38930 w 4091889"/>
              <a:gd name="connsiteY11" fmla="*/ 2362200 h 5623129"/>
              <a:gd name="connsiteX12" fmla="*/ 134180 w 4091889"/>
              <a:gd name="connsiteY12" fmla="*/ 2628900 h 5623129"/>
              <a:gd name="connsiteX13" fmla="*/ 212762 w 4091889"/>
              <a:gd name="connsiteY13" fmla="*/ 2605087 h 5623129"/>
              <a:gd name="connsiteX14" fmla="*/ 303249 w 4091889"/>
              <a:gd name="connsiteY14" fmla="*/ 2612231 h 5623129"/>
              <a:gd name="connsiteX15" fmla="*/ 353255 w 4091889"/>
              <a:gd name="connsiteY15" fmla="*/ 2571749 h 5623129"/>
              <a:gd name="connsiteX16" fmla="*/ 386593 w 4091889"/>
              <a:gd name="connsiteY16" fmla="*/ 2697956 h 5623129"/>
              <a:gd name="connsiteX17" fmla="*/ 346112 w 4091889"/>
              <a:gd name="connsiteY17" fmla="*/ 2805112 h 5623129"/>
              <a:gd name="connsiteX18" fmla="*/ 417549 w 4091889"/>
              <a:gd name="connsiteY18" fmla="*/ 2743201 h 5623129"/>
              <a:gd name="connsiteX19" fmla="*/ 443743 w 4091889"/>
              <a:gd name="connsiteY19" fmla="*/ 2817019 h 5623129"/>
              <a:gd name="connsiteX20" fmla="*/ 488986 w 4091889"/>
              <a:gd name="connsiteY20" fmla="*/ 2738437 h 5623129"/>
              <a:gd name="connsiteX21" fmla="*/ 443742 w 4091889"/>
              <a:gd name="connsiteY21" fmla="*/ 2640806 h 5623129"/>
              <a:gd name="connsiteX22" fmla="*/ 438980 w 4091889"/>
              <a:gd name="connsiteY22" fmla="*/ 2528888 h 5623129"/>
              <a:gd name="connsiteX23" fmla="*/ 515180 w 4091889"/>
              <a:gd name="connsiteY23" fmla="*/ 2509838 h 5623129"/>
              <a:gd name="connsiteX24" fmla="*/ 500893 w 4091889"/>
              <a:gd name="connsiteY24" fmla="*/ 2626519 h 5623129"/>
              <a:gd name="connsiteX25" fmla="*/ 593761 w 4091889"/>
              <a:gd name="connsiteY25" fmla="*/ 2497930 h 5623129"/>
              <a:gd name="connsiteX26" fmla="*/ 617574 w 4091889"/>
              <a:gd name="connsiteY26" fmla="*/ 2690813 h 5623129"/>
              <a:gd name="connsiteX27" fmla="*/ 662818 w 4091889"/>
              <a:gd name="connsiteY27" fmla="*/ 2819400 h 5623129"/>
              <a:gd name="connsiteX28" fmla="*/ 722350 w 4091889"/>
              <a:gd name="connsiteY28" fmla="*/ 2852738 h 5623129"/>
              <a:gd name="connsiteX29" fmla="*/ 877130 w 4091889"/>
              <a:gd name="connsiteY29" fmla="*/ 3095626 h 5623129"/>
              <a:gd name="connsiteX30" fmla="*/ 931899 w 4091889"/>
              <a:gd name="connsiteY30" fmla="*/ 3043238 h 5623129"/>
              <a:gd name="connsiteX31" fmla="*/ 941424 w 4091889"/>
              <a:gd name="connsiteY31" fmla="*/ 2940844 h 5623129"/>
              <a:gd name="connsiteX32" fmla="*/ 827124 w 4091889"/>
              <a:gd name="connsiteY32" fmla="*/ 2902744 h 5623129"/>
              <a:gd name="connsiteX33" fmla="*/ 748542 w 4091889"/>
              <a:gd name="connsiteY33" fmla="*/ 2743201 h 5623129"/>
              <a:gd name="connsiteX34" fmla="*/ 710443 w 4091889"/>
              <a:gd name="connsiteY34" fmla="*/ 2488406 h 5623129"/>
              <a:gd name="connsiteX35" fmla="*/ 798549 w 4091889"/>
              <a:gd name="connsiteY35" fmla="*/ 2519364 h 5623129"/>
              <a:gd name="connsiteX36" fmla="*/ 819980 w 4091889"/>
              <a:gd name="connsiteY36" fmla="*/ 2719388 h 5623129"/>
              <a:gd name="connsiteX37" fmla="*/ 900943 w 4091889"/>
              <a:gd name="connsiteY37" fmla="*/ 2659856 h 5623129"/>
              <a:gd name="connsiteX38" fmla="*/ 955711 w 4091889"/>
              <a:gd name="connsiteY38" fmla="*/ 2667001 h 5623129"/>
              <a:gd name="connsiteX39" fmla="*/ 1010480 w 4091889"/>
              <a:gd name="connsiteY39" fmla="*/ 2609850 h 5623129"/>
              <a:gd name="connsiteX40" fmla="*/ 1134305 w 4091889"/>
              <a:gd name="connsiteY40" fmla="*/ 2790825 h 5623129"/>
              <a:gd name="connsiteX41" fmla="*/ 1610556 w 4091889"/>
              <a:gd name="connsiteY41" fmla="*/ 3140868 h 5623129"/>
              <a:gd name="connsiteX42" fmla="*/ 1605793 w 4091889"/>
              <a:gd name="connsiteY42" fmla="*/ 3883819 h 5623129"/>
              <a:gd name="connsiteX43" fmla="*/ 1551024 w 4091889"/>
              <a:gd name="connsiteY43" fmla="*/ 4090987 h 5623129"/>
              <a:gd name="connsiteX44" fmla="*/ 1617699 w 4091889"/>
              <a:gd name="connsiteY44" fmla="*/ 4255294 h 5623129"/>
              <a:gd name="connsiteX45" fmla="*/ 1622461 w 4091889"/>
              <a:gd name="connsiteY45" fmla="*/ 4810125 h 5623129"/>
              <a:gd name="connsiteX46" fmla="*/ 1608173 w 4091889"/>
              <a:gd name="connsiteY46" fmla="*/ 5012531 h 5623129"/>
              <a:gd name="connsiteX47" fmla="*/ 1460537 w 4091889"/>
              <a:gd name="connsiteY47" fmla="*/ 5481637 h 5623129"/>
              <a:gd name="connsiteX48" fmla="*/ 2055849 w 4091889"/>
              <a:gd name="connsiteY48" fmla="*/ 5622131 h 5623129"/>
              <a:gd name="connsiteX49" fmla="*/ 2610680 w 4091889"/>
              <a:gd name="connsiteY49" fmla="*/ 5457825 h 5623129"/>
              <a:gd name="connsiteX50" fmla="*/ 2505905 w 4091889"/>
              <a:gd name="connsiteY50" fmla="*/ 5114925 h 5623129"/>
              <a:gd name="connsiteX51" fmla="*/ 2479711 w 4091889"/>
              <a:gd name="connsiteY51" fmla="*/ 4998244 h 5623129"/>
              <a:gd name="connsiteX52" fmla="*/ 2463043 w 4091889"/>
              <a:gd name="connsiteY52" fmla="*/ 4738688 h 5623129"/>
              <a:gd name="connsiteX53" fmla="*/ 2470186 w 4091889"/>
              <a:gd name="connsiteY53" fmla="*/ 4117181 h 5623129"/>
              <a:gd name="connsiteX54" fmla="*/ 2465424 w 4091889"/>
              <a:gd name="connsiteY54" fmla="*/ 3767138 h 5623129"/>
              <a:gd name="connsiteX55" fmla="*/ 2527336 w 4091889"/>
              <a:gd name="connsiteY55" fmla="*/ 3557587 h 5623129"/>
              <a:gd name="connsiteX56" fmla="*/ 2510668 w 4091889"/>
              <a:gd name="connsiteY56" fmla="*/ 3467101 h 5623129"/>
              <a:gd name="connsiteX57" fmla="*/ 2470185 w 4091889"/>
              <a:gd name="connsiteY57" fmla="*/ 3431382 h 5623129"/>
              <a:gd name="connsiteX58" fmla="*/ 2467805 w 4091889"/>
              <a:gd name="connsiteY58" fmla="*/ 3288506 h 5623129"/>
              <a:gd name="connsiteX59" fmla="*/ 2501143 w 4091889"/>
              <a:gd name="connsiteY59" fmla="*/ 3259930 h 5623129"/>
              <a:gd name="connsiteX60" fmla="*/ 2551149 w 4091889"/>
              <a:gd name="connsiteY60" fmla="*/ 3255169 h 5623129"/>
              <a:gd name="connsiteX61" fmla="*/ 2577343 w 4091889"/>
              <a:gd name="connsiteY61" fmla="*/ 3390900 h 5623129"/>
              <a:gd name="connsiteX62" fmla="*/ 2624968 w 4091889"/>
              <a:gd name="connsiteY62" fmla="*/ 3421856 h 5623129"/>
              <a:gd name="connsiteX63" fmla="*/ 2577343 w 4091889"/>
              <a:gd name="connsiteY63" fmla="*/ 3224212 h 5623129"/>
              <a:gd name="connsiteX64" fmla="*/ 2686880 w 4091889"/>
              <a:gd name="connsiteY64" fmla="*/ 3019425 h 5623129"/>
              <a:gd name="connsiteX65" fmla="*/ 2686880 w 4091889"/>
              <a:gd name="connsiteY65" fmla="*/ 2695575 h 5623129"/>
              <a:gd name="connsiteX66" fmla="*/ 2748793 w 4091889"/>
              <a:gd name="connsiteY66" fmla="*/ 2993232 h 5623129"/>
              <a:gd name="connsiteX67" fmla="*/ 3003586 w 4091889"/>
              <a:gd name="connsiteY67" fmla="*/ 2724150 h 5623129"/>
              <a:gd name="connsiteX68" fmla="*/ 3172655 w 4091889"/>
              <a:gd name="connsiteY68" fmla="*/ 2466975 h 5623129"/>
              <a:gd name="connsiteX69" fmla="*/ 3951324 w 4091889"/>
              <a:gd name="connsiteY69" fmla="*/ 2616994 h 5623129"/>
              <a:gd name="connsiteX70" fmla="*/ 4091818 w 4091889"/>
              <a:gd name="connsiteY70" fmla="*/ 2007394 h 5623129"/>
              <a:gd name="connsiteX71" fmla="*/ 3951324 w 4091889"/>
              <a:gd name="connsiteY71" fmla="*/ 1485900 h 5623129"/>
              <a:gd name="connsiteX72" fmla="*/ 3244092 w 4091889"/>
              <a:gd name="connsiteY72" fmla="*/ 1626395 h 5623129"/>
              <a:gd name="connsiteX73" fmla="*/ 3222661 w 4091889"/>
              <a:gd name="connsiteY73" fmla="*/ 1552575 h 5623129"/>
              <a:gd name="connsiteX74" fmla="*/ 3636999 w 4091889"/>
              <a:gd name="connsiteY74" fmla="*/ 1466850 h 5623129"/>
              <a:gd name="connsiteX75" fmla="*/ 3248855 w 4091889"/>
              <a:gd name="connsiteY75" fmla="*/ 1466850 h 5623129"/>
              <a:gd name="connsiteX76" fmla="*/ 3296480 w 4091889"/>
              <a:gd name="connsiteY76" fmla="*/ 1321593 h 5623129"/>
              <a:gd name="connsiteX77" fmla="*/ 3529843 w 4091889"/>
              <a:gd name="connsiteY77" fmla="*/ 1235869 h 5623129"/>
              <a:gd name="connsiteX78" fmla="*/ 3858455 w 4091889"/>
              <a:gd name="connsiteY78" fmla="*/ 1104900 h 5623129"/>
              <a:gd name="connsiteX79" fmla="*/ 3282193 w 4091889"/>
              <a:gd name="connsiteY79" fmla="*/ 1235869 h 5623129"/>
              <a:gd name="connsiteX80" fmla="*/ 3182180 w 4091889"/>
              <a:gd name="connsiteY80" fmla="*/ 1178719 h 5623129"/>
              <a:gd name="connsiteX81" fmla="*/ 3263143 w 4091889"/>
              <a:gd name="connsiteY81" fmla="*/ 1023938 h 5623129"/>
              <a:gd name="connsiteX82" fmla="*/ 3591755 w 4091889"/>
              <a:gd name="connsiteY82" fmla="*/ 971550 h 5623129"/>
              <a:gd name="connsiteX83" fmla="*/ 3172655 w 4091889"/>
              <a:gd name="connsiteY83" fmla="*/ 952500 h 5623129"/>
              <a:gd name="connsiteX84" fmla="*/ 3158368 w 4091889"/>
              <a:gd name="connsiteY84" fmla="*/ 816769 h 5623129"/>
              <a:gd name="connsiteX85" fmla="*/ 3229805 w 4091889"/>
              <a:gd name="connsiteY85" fmla="*/ 647700 h 5623129"/>
              <a:gd name="connsiteX86" fmla="*/ 3060736 w 4091889"/>
              <a:gd name="connsiteY86" fmla="*/ 933450 h 5623129"/>
              <a:gd name="connsiteX87" fmla="*/ 2927387 w 4091889"/>
              <a:gd name="connsiteY87" fmla="*/ 947738 h 5623129"/>
              <a:gd name="connsiteX88" fmla="*/ 2979774 w 4091889"/>
              <a:gd name="connsiteY88" fmla="*/ 735806 h 5623129"/>
              <a:gd name="connsiteX89" fmla="*/ 2884524 w 4091889"/>
              <a:gd name="connsiteY89" fmla="*/ 950119 h 5623129"/>
              <a:gd name="connsiteX90" fmla="*/ 2836899 w 4091889"/>
              <a:gd name="connsiteY90" fmla="*/ 954881 h 5623129"/>
              <a:gd name="connsiteX91" fmla="*/ 2836898 w 4091889"/>
              <a:gd name="connsiteY91" fmla="*/ 881062 h 5623129"/>
              <a:gd name="connsiteX92" fmla="*/ 2732123 w 4091889"/>
              <a:gd name="connsiteY92" fmla="*/ 871537 h 5623129"/>
              <a:gd name="connsiteX93" fmla="*/ 2744030 w 4091889"/>
              <a:gd name="connsiteY93" fmla="*/ 669131 h 5623129"/>
              <a:gd name="connsiteX94" fmla="*/ 2665449 w 4091889"/>
              <a:gd name="connsiteY94" fmla="*/ 864394 h 5623129"/>
              <a:gd name="connsiteX95" fmla="*/ 2534480 w 4091889"/>
              <a:gd name="connsiteY95" fmla="*/ 914400 h 5623129"/>
              <a:gd name="connsiteX96" fmla="*/ 2486855 w 4091889"/>
              <a:gd name="connsiteY96" fmla="*/ 847725 h 5623129"/>
              <a:gd name="connsiteX97" fmla="*/ 2470980 w 4091889"/>
              <a:gd name="connsiteY97" fmla="*/ 739775 h 5623129"/>
              <a:gd name="connsiteX98" fmla="*/ 2544005 w 4091889"/>
              <a:gd name="connsiteY98" fmla="*/ 533400 h 5623129"/>
              <a:gd name="connsiteX99" fmla="*/ 2524955 w 4091889"/>
              <a:gd name="connsiteY99" fmla="*/ 358775 h 5623129"/>
              <a:gd name="connsiteX100" fmla="*/ 2620205 w 4091889"/>
              <a:gd name="connsiteY100" fmla="*/ 146050 h 5623129"/>
              <a:gd name="connsiteX101" fmla="*/ 2013780 w 4091889"/>
              <a:gd name="connsiteY101" fmla="*/ 0 h 5623129"/>
              <a:gd name="connsiteX102" fmla="*/ 1477205 w 4091889"/>
              <a:gd name="connsiteY102" fmla="*/ 133350 h 56231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</a:cxnLst>
            <a:rect l="l" t="t" r="r" b="b"/>
            <a:pathLst>
              <a:path w="4091889" h="5623129">
                <a:moveTo>
                  <a:pt x="1477205" y="133350"/>
                </a:moveTo>
                <a:cubicBezTo>
                  <a:pt x="1505780" y="274108"/>
                  <a:pt x="1581980" y="405342"/>
                  <a:pt x="1610555" y="546100"/>
                </a:cubicBezTo>
                <a:lnTo>
                  <a:pt x="1632780" y="974725"/>
                </a:lnTo>
                <a:lnTo>
                  <a:pt x="1353380" y="1143000"/>
                </a:lnTo>
                <a:lnTo>
                  <a:pt x="1134305" y="1314450"/>
                </a:lnTo>
                <a:lnTo>
                  <a:pt x="962855" y="1647825"/>
                </a:lnTo>
                <a:lnTo>
                  <a:pt x="753305" y="1638300"/>
                </a:lnTo>
                <a:lnTo>
                  <a:pt x="315155" y="1562100"/>
                </a:lnTo>
                <a:lnTo>
                  <a:pt x="124655" y="1485900"/>
                </a:lnTo>
                <a:lnTo>
                  <a:pt x="38930" y="1762125"/>
                </a:lnTo>
                <a:cubicBezTo>
                  <a:pt x="26230" y="1870075"/>
                  <a:pt x="-5520" y="1861344"/>
                  <a:pt x="830" y="2085975"/>
                </a:cubicBezTo>
                <a:lnTo>
                  <a:pt x="38930" y="2362200"/>
                </a:lnTo>
                <a:lnTo>
                  <a:pt x="134180" y="2628900"/>
                </a:lnTo>
                <a:cubicBezTo>
                  <a:pt x="199664" y="2610247"/>
                  <a:pt x="183394" y="2597943"/>
                  <a:pt x="212762" y="2605087"/>
                </a:cubicBezTo>
                <a:cubicBezTo>
                  <a:pt x="238956" y="2588815"/>
                  <a:pt x="281818" y="2602309"/>
                  <a:pt x="303249" y="2612231"/>
                </a:cubicBezTo>
                <a:cubicBezTo>
                  <a:pt x="324680" y="2622153"/>
                  <a:pt x="337380" y="2543968"/>
                  <a:pt x="353255" y="2571749"/>
                </a:cubicBezTo>
                <a:cubicBezTo>
                  <a:pt x="394927" y="2623342"/>
                  <a:pt x="391355" y="2664619"/>
                  <a:pt x="386593" y="2697956"/>
                </a:cubicBezTo>
                <a:cubicBezTo>
                  <a:pt x="381831" y="2731294"/>
                  <a:pt x="340556" y="2794793"/>
                  <a:pt x="346112" y="2805112"/>
                </a:cubicBezTo>
                <a:cubicBezTo>
                  <a:pt x="351668" y="2815431"/>
                  <a:pt x="396912" y="2738835"/>
                  <a:pt x="417549" y="2743201"/>
                </a:cubicBezTo>
                <a:cubicBezTo>
                  <a:pt x="447712" y="2769792"/>
                  <a:pt x="426678" y="2826544"/>
                  <a:pt x="443743" y="2817019"/>
                </a:cubicBezTo>
                <a:cubicBezTo>
                  <a:pt x="498512" y="2833688"/>
                  <a:pt x="490177" y="2767012"/>
                  <a:pt x="488986" y="2738437"/>
                </a:cubicBezTo>
                <a:cubicBezTo>
                  <a:pt x="487795" y="2709862"/>
                  <a:pt x="447711" y="2674143"/>
                  <a:pt x="443742" y="2640806"/>
                </a:cubicBezTo>
                <a:cubicBezTo>
                  <a:pt x="449299" y="2571750"/>
                  <a:pt x="420724" y="2544366"/>
                  <a:pt x="438980" y="2528888"/>
                </a:cubicBezTo>
                <a:cubicBezTo>
                  <a:pt x="502480" y="2509044"/>
                  <a:pt x="498511" y="2497932"/>
                  <a:pt x="515180" y="2509838"/>
                </a:cubicBezTo>
                <a:cubicBezTo>
                  <a:pt x="576299" y="2509441"/>
                  <a:pt x="490178" y="2626122"/>
                  <a:pt x="500893" y="2626519"/>
                </a:cubicBezTo>
                <a:cubicBezTo>
                  <a:pt x="577490" y="2604691"/>
                  <a:pt x="574711" y="2487214"/>
                  <a:pt x="593761" y="2497930"/>
                </a:cubicBezTo>
                <a:cubicBezTo>
                  <a:pt x="677502" y="2507058"/>
                  <a:pt x="606858" y="2640807"/>
                  <a:pt x="617574" y="2690813"/>
                </a:cubicBezTo>
                <a:cubicBezTo>
                  <a:pt x="628290" y="2740819"/>
                  <a:pt x="648530" y="2791222"/>
                  <a:pt x="662818" y="2819400"/>
                </a:cubicBezTo>
                <a:cubicBezTo>
                  <a:pt x="680281" y="2842419"/>
                  <a:pt x="691791" y="2801144"/>
                  <a:pt x="722350" y="2852738"/>
                </a:cubicBezTo>
                <a:cubicBezTo>
                  <a:pt x="795772" y="2972991"/>
                  <a:pt x="831489" y="3035301"/>
                  <a:pt x="877130" y="3095626"/>
                </a:cubicBezTo>
                <a:cubicBezTo>
                  <a:pt x="972776" y="3177779"/>
                  <a:pt x="978730" y="3105945"/>
                  <a:pt x="931899" y="3043238"/>
                </a:cubicBezTo>
                <a:cubicBezTo>
                  <a:pt x="858875" y="3006725"/>
                  <a:pt x="979524" y="2996803"/>
                  <a:pt x="941424" y="2940844"/>
                </a:cubicBezTo>
                <a:cubicBezTo>
                  <a:pt x="925946" y="2910682"/>
                  <a:pt x="861255" y="2952352"/>
                  <a:pt x="827124" y="2902744"/>
                </a:cubicBezTo>
                <a:cubicBezTo>
                  <a:pt x="792993" y="2869804"/>
                  <a:pt x="769973" y="2805510"/>
                  <a:pt x="748542" y="2743201"/>
                </a:cubicBezTo>
                <a:cubicBezTo>
                  <a:pt x="694964" y="2604295"/>
                  <a:pt x="706474" y="2524521"/>
                  <a:pt x="710443" y="2488406"/>
                </a:cubicBezTo>
                <a:cubicBezTo>
                  <a:pt x="736240" y="2490788"/>
                  <a:pt x="782674" y="2480073"/>
                  <a:pt x="798549" y="2519364"/>
                </a:cubicBezTo>
                <a:cubicBezTo>
                  <a:pt x="791405" y="2631283"/>
                  <a:pt x="792993" y="2727326"/>
                  <a:pt x="819980" y="2719388"/>
                </a:cubicBezTo>
                <a:cubicBezTo>
                  <a:pt x="846967" y="2711450"/>
                  <a:pt x="877131" y="2668190"/>
                  <a:pt x="900943" y="2659856"/>
                </a:cubicBezTo>
                <a:cubicBezTo>
                  <a:pt x="924755" y="2651522"/>
                  <a:pt x="938249" y="2675335"/>
                  <a:pt x="955711" y="2667001"/>
                </a:cubicBezTo>
                <a:lnTo>
                  <a:pt x="1010480" y="2609850"/>
                </a:lnTo>
                <a:cubicBezTo>
                  <a:pt x="1064455" y="2720975"/>
                  <a:pt x="1049374" y="2684462"/>
                  <a:pt x="1134305" y="2790825"/>
                </a:cubicBezTo>
                <a:cubicBezTo>
                  <a:pt x="1276386" y="2933700"/>
                  <a:pt x="1389894" y="3078956"/>
                  <a:pt x="1610556" y="3140868"/>
                </a:cubicBezTo>
                <a:cubicBezTo>
                  <a:pt x="1612540" y="3370262"/>
                  <a:pt x="1620477" y="3730625"/>
                  <a:pt x="1605793" y="3883819"/>
                </a:cubicBezTo>
                <a:cubicBezTo>
                  <a:pt x="1603015" y="4039394"/>
                  <a:pt x="1546262" y="3992959"/>
                  <a:pt x="1551024" y="4090987"/>
                </a:cubicBezTo>
                <a:cubicBezTo>
                  <a:pt x="1556977" y="4181078"/>
                  <a:pt x="1617302" y="4147344"/>
                  <a:pt x="1617699" y="4255294"/>
                </a:cubicBezTo>
                <a:cubicBezTo>
                  <a:pt x="1618096" y="4363244"/>
                  <a:pt x="1625636" y="4684713"/>
                  <a:pt x="1622461" y="4810125"/>
                </a:cubicBezTo>
                <a:lnTo>
                  <a:pt x="1608173" y="5012531"/>
                </a:lnTo>
                <a:cubicBezTo>
                  <a:pt x="1561342" y="5163343"/>
                  <a:pt x="1543087" y="5342731"/>
                  <a:pt x="1460537" y="5481637"/>
                </a:cubicBezTo>
                <a:cubicBezTo>
                  <a:pt x="1626431" y="5572124"/>
                  <a:pt x="1835186" y="5631656"/>
                  <a:pt x="2055849" y="5622131"/>
                </a:cubicBezTo>
                <a:cubicBezTo>
                  <a:pt x="2378906" y="5612606"/>
                  <a:pt x="2568611" y="5505450"/>
                  <a:pt x="2610680" y="5457825"/>
                </a:cubicBezTo>
                <a:cubicBezTo>
                  <a:pt x="2579724" y="5341144"/>
                  <a:pt x="2536861" y="5231606"/>
                  <a:pt x="2505905" y="5114925"/>
                </a:cubicBezTo>
                <a:lnTo>
                  <a:pt x="2479711" y="4998244"/>
                </a:lnTo>
                <a:cubicBezTo>
                  <a:pt x="2480108" y="4897041"/>
                  <a:pt x="2459471" y="4879579"/>
                  <a:pt x="2463043" y="4738688"/>
                </a:cubicBezTo>
                <a:cubicBezTo>
                  <a:pt x="2466615" y="4597797"/>
                  <a:pt x="2466217" y="4278709"/>
                  <a:pt x="2470186" y="4117181"/>
                </a:cubicBezTo>
                <a:cubicBezTo>
                  <a:pt x="2474155" y="3955653"/>
                  <a:pt x="2451534" y="3860007"/>
                  <a:pt x="2465424" y="3767138"/>
                </a:cubicBezTo>
                <a:cubicBezTo>
                  <a:pt x="2472171" y="3520679"/>
                  <a:pt x="2482488" y="3630214"/>
                  <a:pt x="2527336" y="3557587"/>
                </a:cubicBezTo>
                <a:cubicBezTo>
                  <a:pt x="2517415" y="3532584"/>
                  <a:pt x="2513843" y="3475832"/>
                  <a:pt x="2510668" y="3467101"/>
                </a:cubicBezTo>
                <a:cubicBezTo>
                  <a:pt x="2507493" y="3458370"/>
                  <a:pt x="2472963" y="3449638"/>
                  <a:pt x="2470185" y="3431382"/>
                </a:cubicBezTo>
                <a:cubicBezTo>
                  <a:pt x="2453120" y="3341291"/>
                  <a:pt x="2464630" y="3319066"/>
                  <a:pt x="2467805" y="3288506"/>
                </a:cubicBezTo>
                <a:cubicBezTo>
                  <a:pt x="2470980" y="3257946"/>
                  <a:pt x="2491221" y="3275805"/>
                  <a:pt x="2501143" y="3259930"/>
                </a:cubicBezTo>
                <a:cubicBezTo>
                  <a:pt x="2510668" y="3208336"/>
                  <a:pt x="2570596" y="3171428"/>
                  <a:pt x="2551149" y="3255169"/>
                </a:cubicBezTo>
                <a:cubicBezTo>
                  <a:pt x="2550752" y="3293666"/>
                  <a:pt x="2563452" y="3363516"/>
                  <a:pt x="2577343" y="3390900"/>
                </a:cubicBezTo>
                <a:cubicBezTo>
                  <a:pt x="2591234" y="3418284"/>
                  <a:pt x="2624968" y="3440906"/>
                  <a:pt x="2624968" y="3421856"/>
                </a:cubicBezTo>
                <a:cubicBezTo>
                  <a:pt x="2598774" y="3356768"/>
                  <a:pt x="2555911" y="3296443"/>
                  <a:pt x="2577343" y="3224212"/>
                </a:cubicBezTo>
                <a:cubicBezTo>
                  <a:pt x="2586074" y="3170237"/>
                  <a:pt x="2626952" y="3063081"/>
                  <a:pt x="2686880" y="3019425"/>
                </a:cubicBezTo>
                <a:cubicBezTo>
                  <a:pt x="2725377" y="2947194"/>
                  <a:pt x="2686086" y="2881710"/>
                  <a:pt x="2686880" y="2695575"/>
                </a:cubicBezTo>
                <a:cubicBezTo>
                  <a:pt x="2759508" y="2857103"/>
                  <a:pt x="2757921" y="2919810"/>
                  <a:pt x="2748793" y="2993232"/>
                </a:cubicBezTo>
                <a:cubicBezTo>
                  <a:pt x="2806340" y="2954735"/>
                  <a:pt x="2938895" y="2798763"/>
                  <a:pt x="3003586" y="2724150"/>
                </a:cubicBezTo>
                <a:lnTo>
                  <a:pt x="3172655" y="2466975"/>
                </a:lnTo>
                <a:cubicBezTo>
                  <a:pt x="3487773" y="2464594"/>
                  <a:pt x="3693356" y="2545556"/>
                  <a:pt x="3951324" y="2616994"/>
                </a:cubicBezTo>
                <a:cubicBezTo>
                  <a:pt x="4035858" y="2484835"/>
                  <a:pt x="4092215" y="2194719"/>
                  <a:pt x="4091818" y="2007394"/>
                </a:cubicBezTo>
                <a:cubicBezTo>
                  <a:pt x="4093802" y="1831975"/>
                  <a:pt x="4054908" y="1670049"/>
                  <a:pt x="3951324" y="1485900"/>
                </a:cubicBezTo>
                <a:cubicBezTo>
                  <a:pt x="3714786" y="1542257"/>
                  <a:pt x="3535399" y="1646238"/>
                  <a:pt x="3244092" y="1626395"/>
                </a:cubicBezTo>
                <a:cubicBezTo>
                  <a:pt x="3196466" y="1613694"/>
                  <a:pt x="3229805" y="1577182"/>
                  <a:pt x="3222661" y="1552575"/>
                </a:cubicBezTo>
                <a:lnTo>
                  <a:pt x="3636999" y="1466850"/>
                </a:lnTo>
                <a:lnTo>
                  <a:pt x="3248855" y="1466850"/>
                </a:lnTo>
                <a:lnTo>
                  <a:pt x="3296480" y="1321593"/>
                </a:lnTo>
                <a:cubicBezTo>
                  <a:pt x="3379824" y="1292224"/>
                  <a:pt x="3446499" y="1265238"/>
                  <a:pt x="3529843" y="1235869"/>
                </a:cubicBezTo>
                <a:lnTo>
                  <a:pt x="3858455" y="1104900"/>
                </a:lnTo>
                <a:cubicBezTo>
                  <a:pt x="3666368" y="1148556"/>
                  <a:pt x="3488567" y="1182688"/>
                  <a:pt x="3282193" y="1235869"/>
                </a:cubicBezTo>
                <a:cubicBezTo>
                  <a:pt x="3232187" y="1247775"/>
                  <a:pt x="3215518" y="1197769"/>
                  <a:pt x="3182180" y="1178719"/>
                </a:cubicBezTo>
                <a:cubicBezTo>
                  <a:pt x="3200436" y="1081088"/>
                  <a:pt x="3228218" y="1073944"/>
                  <a:pt x="3263143" y="1023938"/>
                </a:cubicBezTo>
                <a:lnTo>
                  <a:pt x="3591755" y="971550"/>
                </a:lnTo>
                <a:cubicBezTo>
                  <a:pt x="3450467" y="961231"/>
                  <a:pt x="3313943" y="984251"/>
                  <a:pt x="3172655" y="952500"/>
                </a:cubicBezTo>
                <a:cubicBezTo>
                  <a:pt x="3145668" y="909637"/>
                  <a:pt x="3144874" y="869156"/>
                  <a:pt x="3158368" y="816769"/>
                </a:cubicBezTo>
                <a:lnTo>
                  <a:pt x="3229805" y="647700"/>
                </a:lnTo>
                <a:lnTo>
                  <a:pt x="3060736" y="933450"/>
                </a:lnTo>
                <a:lnTo>
                  <a:pt x="2927387" y="947738"/>
                </a:lnTo>
                <a:lnTo>
                  <a:pt x="2979774" y="735806"/>
                </a:lnTo>
                <a:cubicBezTo>
                  <a:pt x="2967074" y="728662"/>
                  <a:pt x="2911115" y="912416"/>
                  <a:pt x="2884524" y="950119"/>
                </a:cubicBezTo>
                <a:cubicBezTo>
                  <a:pt x="2857933" y="987822"/>
                  <a:pt x="2842058" y="959644"/>
                  <a:pt x="2836899" y="954881"/>
                </a:cubicBezTo>
                <a:cubicBezTo>
                  <a:pt x="2842455" y="927893"/>
                  <a:pt x="2845630" y="917575"/>
                  <a:pt x="2836898" y="881062"/>
                </a:cubicBezTo>
                <a:cubicBezTo>
                  <a:pt x="2785304" y="863600"/>
                  <a:pt x="2767048" y="874712"/>
                  <a:pt x="2732123" y="871537"/>
                </a:cubicBezTo>
                <a:cubicBezTo>
                  <a:pt x="2731329" y="803275"/>
                  <a:pt x="2732918" y="749299"/>
                  <a:pt x="2744030" y="669131"/>
                </a:cubicBezTo>
                <a:cubicBezTo>
                  <a:pt x="2701168" y="731837"/>
                  <a:pt x="2698787" y="799307"/>
                  <a:pt x="2665449" y="864394"/>
                </a:cubicBezTo>
                <a:lnTo>
                  <a:pt x="2534480" y="914400"/>
                </a:lnTo>
                <a:lnTo>
                  <a:pt x="2486855" y="847725"/>
                </a:lnTo>
                <a:lnTo>
                  <a:pt x="2470980" y="739775"/>
                </a:lnTo>
                <a:cubicBezTo>
                  <a:pt x="2469393" y="687388"/>
                  <a:pt x="2541888" y="603779"/>
                  <a:pt x="2544005" y="533400"/>
                </a:cubicBezTo>
                <a:cubicBezTo>
                  <a:pt x="2552472" y="491596"/>
                  <a:pt x="2507493" y="425450"/>
                  <a:pt x="2524955" y="358775"/>
                </a:cubicBezTo>
                <a:lnTo>
                  <a:pt x="2620205" y="146050"/>
                </a:lnTo>
                <a:cubicBezTo>
                  <a:pt x="2504847" y="88900"/>
                  <a:pt x="2357738" y="0"/>
                  <a:pt x="2013780" y="0"/>
                </a:cubicBezTo>
                <a:cubicBezTo>
                  <a:pt x="1771422" y="12700"/>
                  <a:pt x="1643363" y="66675"/>
                  <a:pt x="1477205" y="133350"/>
                </a:cubicBezTo>
                <a:close/>
              </a:path>
            </a:pathLst>
          </a:custGeom>
          <a:solidFill>
            <a:schemeClr val="bg1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endParaRPr lang="pt-BR" dirty="0"/>
          </a:p>
        </p:txBody>
      </p:sp>
      <p:pic>
        <p:nvPicPr>
          <p:cNvPr id="11" name="Imagem 10" descr="Forma&#10;&#10;Descrição gerada automaticamente com confiança média">
            <a:extLst>
              <a:ext uri="{FF2B5EF4-FFF2-40B4-BE49-F238E27FC236}">
                <a16:creationId xmlns:a16="http://schemas.microsoft.com/office/drawing/2014/main" id="{0DC75751-CDC1-BBC1-3847-201A62A20197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duotone>
              <a:schemeClr val="accent5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186" y="101147"/>
            <a:ext cx="994028" cy="1362529"/>
          </a:xfrm>
          <a:prstGeom prst="rect">
            <a:avLst/>
          </a:prstGeom>
        </p:spPr>
      </p:pic>
      <p:grpSp>
        <p:nvGrpSpPr>
          <p:cNvPr id="5" name="Agrupar 4">
            <a:extLst>
              <a:ext uri="{FF2B5EF4-FFF2-40B4-BE49-F238E27FC236}">
                <a16:creationId xmlns:a16="http://schemas.microsoft.com/office/drawing/2014/main" id="{5F72FD0C-9E1B-A2DA-181A-659697B0BCDF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6" name="Imagem 5" descr="Logotipo&#10;&#10;O conteúdo gerado por IA pode estar incorreto.">
              <a:extLst>
                <a:ext uri="{FF2B5EF4-FFF2-40B4-BE49-F238E27FC236}">
                  <a16:creationId xmlns:a16="http://schemas.microsoft.com/office/drawing/2014/main" id="{BCF9A593-9084-AEB6-9745-D51AA0AAE92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7" name="Imagem 6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9505C32F-4C9D-B20A-7128-289AED79B9D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" name="Imagem 1" descr="Ícone&#10;&#10;O conteúdo gerado por IA pode estar incorreto.">
            <a:extLst>
              <a:ext uri="{FF2B5EF4-FFF2-40B4-BE49-F238E27FC236}">
                <a16:creationId xmlns:a16="http://schemas.microsoft.com/office/drawing/2014/main" id="{AC0D0AC4-F226-F4B9-80B6-AFCC75518F9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68326251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urado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rgbClr val="B8860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rgbClr val="B8860B"/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2" name="Imagem 1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9F1B0546-A0AB-3265-662E-2CBA23842541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6" name="Imagem 5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96ABFFD3-B0C1-4974-ABFD-0A12913CC56C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4" name="Imagem 3" descr="Logotipo&#10;&#10;O conteúdo gerado por IA pode estar incorreto.">
            <a:extLst>
              <a:ext uri="{FF2B5EF4-FFF2-40B4-BE49-F238E27FC236}">
                <a16:creationId xmlns:a16="http://schemas.microsoft.com/office/drawing/2014/main" id="{4C8B4B5D-5C70-F9DB-D5EF-F3F0F08411D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5" name="Imagem 4" descr="Logotipo&#10;&#10;O conteúdo gerado por IA pode estar incorreto.">
            <a:extLst>
              <a:ext uri="{FF2B5EF4-FFF2-40B4-BE49-F238E27FC236}">
                <a16:creationId xmlns:a16="http://schemas.microsoft.com/office/drawing/2014/main" id="{D3C2EE24-23DD-E089-8211-172AD1109D9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</p:spTree>
    <p:extLst>
      <p:ext uri="{BB962C8B-B14F-4D97-AF65-F5344CB8AC3E}">
        <p14:creationId xmlns:p14="http://schemas.microsoft.com/office/powerpoint/2010/main" val="3220345572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urado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Agrupar 1">
            <a:extLst>
              <a:ext uri="{FF2B5EF4-FFF2-40B4-BE49-F238E27FC236}">
                <a16:creationId xmlns:a16="http://schemas.microsoft.com/office/drawing/2014/main" id="{3BD3E81C-251E-5D13-7C50-5544F37C0166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4" name="Imagem 3" descr="Logotipo&#10;&#10;O conteúdo gerado por IA pode estar incorreto.">
              <a:extLst>
                <a:ext uri="{FF2B5EF4-FFF2-40B4-BE49-F238E27FC236}">
                  <a16:creationId xmlns:a16="http://schemas.microsoft.com/office/drawing/2014/main" id="{34018AA2-6090-1894-3D0B-A0C1A154E39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5" name="Imagem 4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24E78D0C-7971-7FED-A81F-3416B4EBD15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495579132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urado_De_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tângulo: Cantos Arredondados 19">
            <a:extLst>
              <a:ext uri="{FF2B5EF4-FFF2-40B4-BE49-F238E27FC236}">
                <a16:creationId xmlns:a16="http://schemas.microsoft.com/office/drawing/2014/main" id="{54F9A8E4-98F9-2B32-BABD-0368F915D5A6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B8860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0B943152-0290-EECE-8589-704B7C301930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3" name="Forma Livre: Forma 2">
              <a:extLst>
                <a:ext uri="{FF2B5EF4-FFF2-40B4-BE49-F238E27FC236}">
                  <a16:creationId xmlns:a16="http://schemas.microsoft.com/office/drawing/2014/main" id="{E7328165-9425-3F75-1FBF-8EC500CAF5BF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pt-BR" dirty="0"/>
            </a:p>
          </p:txBody>
        </p:sp>
        <p:sp>
          <p:nvSpPr>
            <p:cNvPr id="4" name="Forma Livre: Forma 3">
              <a:extLst>
                <a:ext uri="{FF2B5EF4-FFF2-40B4-BE49-F238E27FC236}">
                  <a16:creationId xmlns:a16="http://schemas.microsoft.com/office/drawing/2014/main" id="{77B31B36-BE3A-F336-7008-74485055F1B6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pt-BR" dirty="0"/>
            </a:p>
          </p:txBody>
        </p:sp>
        <p:pic>
          <p:nvPicPr>
            <p:cNvPr id="5" name="Imagem 4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F7D11EBC-6F73-333E-25A4-5B528923550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8" name="Agrupar 7">
            <a:extLst>
              <a:ext uri="{FF2B5EF4-FFF2-40B4-BE49-F238E27FC236}">
                <a16:creationId xmlns:a16="http://schemas.microsoft.com/office/drawing/2014/main" id="{20EDAB75-F740-AB38-2999-37C542E6D9A1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9" name="Imagem 8" descr="Logotipo&#10;&#10;O conteúdo gerado por IA pode estar incorreto.">
              <a:extLst>
                <a:ext uri="{FF2B5EF4-FFF2-40B4-BE49-F238E27FC236}">
                  <a16:creationId xmlns:a16="http://schemas.microsoft.com/office/drawing/2014/main" id="{806606D0-84BA-C223-C146-EC3EFD396B0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0" name="Imagem 9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A176B121-A3AA-3C5A-6C0B-9171AACAF2A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7" name="Imagem 6" descr="Ícone&#10;&#10;O conteúdo gerado por IA pode estar incorreto.">
            <a:extLst>
              <a:ext uri="{FF2B5EF4-FFF2-40B4-BE49-F238E27FC236}">
                <a16:creationId xmlns:a16="http://schemas.microsoft.com/office/drawing/2014/main" id="{F2746401-0E62-1B00-BB64-6FC03F1BEC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873761773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ourado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B8860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4" name="Agrupar 3">
            <a:extLst>
              <a:ext uri="{FF2B5EF4-FFF2-40B4-BE49-F238E27FC236}">
                <a16:creationId xmlns:a16="http://schemas.microsoft.com/office/drawing/2014/main" id="{6BED1D4C-FB3C-F063-DF5F-4AB8D1F01CD8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5" name="Forma Livre: Forma 4">
              <a:extLst>
                <a:ext uri="{FF2B5EF4-FFF2-40B4-BE49-F238E27FC236}">
                  <a16:creationId xmlns:a16="http://schemas.microsoft.com/office/drawing/2014/main" id="{13FC778B-B360-DCC2-E8D1-4067A844EB67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pt-BR" dirty="0"/>
            </a:p>
          </p:txBody>
        </p:sp>
        <p:sp>
          <p:nvSpPr>
            <p:cNvPr id="6" name="Forma Livre: Forma 5">
              <a:extLst>
                <a:ext uri="{FF2B5EF4-FFF2-40B4-BE49-F238E27FC236}">
                  <a16:creationId xmlns:a16="http://schemas.microsoft.com/office/drawing/2014/main" id="{35C147B1-60F5-1C9B-FEB8-ED7CBAE5FFF8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pt-BR" dirty="0"/>
            </a:p>
          </p:txBody>
        </p:sp>
        <p:pic>
          <p:nvPicPr>
            <p:cNvPr id="7" name="Imagem 6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87C24236-F719-9AB5-CCFF-97481486FD4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9" name="Agrupar 8">
            <a:extLst>
              <a:ext uri="{FF2B5EF4-FFF2-40B4-BE49-F238E27FC236}">
                <a16:creationId xmlns:a16="http://schemas.microsoft.com/office/drawing/2014/main" id="{8385D21A-F376-0464-068D-8A55FE2BB829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10" name="Imagem 9" descr="Logotipo&#10;&#10;O conteúdo gerado por IA pode estar incorreto.">
              <a:extLst>
                <a:ext uri="{FF2B5EF4-FFF2-40B4-BE49-F238E27FC236}">
                  <a16:creationId xmlns:a16="http://schemas.microsoft.com/office/drawing/2014/main" id="{8F7684B3-6302-35C7-53CB-1C414938CBD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1" name="Imagem 10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52A7EA2B-1515-70EB-691F-1A1F98A6B1C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" name="Imagem 1" descr="Ícone&#10;&#10;O conteúdo gerado por IA pode estar incorreto.">
            <a:extLst>
              <a:ext uri="{FF2B5EF4-FFF2-40B4-BE49-F238E27FC236}">
                <a16:creationId xmlns:a16="http://schemas.microsoft.com/office/drawing/2014/main" id="{DA3DE405-9184-D4B7-891F-DAFC8DD12C64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501431880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anco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2" name="Imagem 1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4DBC0A88-4BCC-0506-A45F-9F0D039A255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7" name="Imagem 6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EB7319D3-B1F7-296F-6041-C742817B17AD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3" name="Imagem 2" descr="Logotipo&#10;&#10;O conteúdo gerado por IA pode estar incorreto.">
            <a:extLst>
              <a:ext uri="{FF2B5EF4-FFF2-40B4-BE49-F238E27FC236}">
                <a16:creationId xmlns:a16="http://schemas.microsoft.com/office/drawing/2014/main" id="{AA7153AC-9ECC-75A4-1AAE-9E1B8E62B549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5" name="Imagem 4" descr="Logotipo&#10;&#10;O conteúdo gerado por IA pode estar incorreto.">
            <a:extLst>
              <a:ext uri="{FF2B5EF4-FFF2-40B4-BE49-F238E27FC236}">
                <a16:creationId xmlns:a16="http://schemas.microsoft.com/office/drawing/2014/main" id="{CD36CA44-4A33-D6D0-3CAA-AD0AF70BAB70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</p:spTree>
    <p:extLst>
      <p:ext uri="{BB962C8B-B14F-4D97-AF65-F5344CB8AC3E}">
        <p14:creationId xmlns:p14="http://schemas.microsoft.com/office/powerpoint/2010/main" val="226048834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zul_de 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tângulo: Cantos Arredondados 19">
            <a:extLst>
              <a:ext uri="{FF2B5EF4-FFF2-40B4-BE49-F238E27FC236}">
                <a16:creationId xmlns:a16="http://schemas.microsoft.com/office/drawing/2014/main" id="{54F9A8E4-98F9-2B32-BABD-0368F915D5A6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014C749D-1A89-4DEF-CE6B-C46CBA9F05C9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06CB2D07-8DB6-A13F-E232-747CA90A3FB5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D9885DCA-6095-D50E-30C6-DE84DE2957DE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25" name="Imagem 24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E67D7DDE-216C-ABC2-9B29-81774E954A2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4" name="Agrupar 3">
            <a:extLst>
              <a:ext uri="{FF2B5EF4-FFF2-40B4-BE49-F238E27FC236}">
                <a16:creationId xmlns:a16="http://schemas.microsoft.com/office/drawing/2014/main" id="{122E0EE1-E90A-F2EA-4C5F-884125F2BC02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5" name="Imagem 4" descr="Logotipo&#10;&#10;O conteúdo gerado por IA pode estar incorreto.">
              <a:extLst>
                <a:ext uri="{FF2B5EF4-FFF2-40B4-BE49-F238E27FC236}">
                  <a16:creationId xmlns:a16="http://schemas.microsoft.com/office/drawing/2014/main" id="{F009D9B5-6706-AFC0-6845-633544EB5B0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6" name="Imagem 5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D76EE6E3-820B-8349-F382-001132B3B86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7" name="Imagem 6" descr="Ícone&#10;&#10;O conteúdo gerado por IA pode estar incorreto.">
            <a:extLst>
              <a:ext uri="{FF2B5EF4-FFF2-40B4-BE49-F238E27FC236}">
                <a16:creationId xmlns:a16="http://schemas.microsoft.com/office/drawing/2014/main" id="{24E6B1E3-F240-DE92-1087-566244EF65C3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747379381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anco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Agrupar 1">
            <a:extLst>
              <a:ext uri="{FF2B5EF4-FFF2-40B4-BE49-F238E27FC236}">
                <a16:creationId xmlns:a16="http://schemas.microsoft.com/office/drawing/2014/main" id="{B8F7CC74-99F6-AE72-B4A7-23010D4B0273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4" name="Imagem 3" descr="Logotipo&#10;&#10;O conteúdo gerado por IA pode estar incorreto.">
              <a:extLst>
                <a:ext uri="{FF2B5EF4-FFF2-40B4-BE49-F238E27FC236}">
                  <a16:creationId xmlns:a16="http://schemas.microsoft.com/office/drawing/2014/main" id="{EF0772F4-1FB8-A87A-C3EA-E9CD8BBE2E7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5" name="Imagem 4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74657051-0EFD-0C21-8CC7-828EAB1CFC2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374546404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anco_De_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: Cantos Arredondados 1">
            <a:extLst>
              <a:ext uri="{FF2B5EF4-FFF2-40B4-BE49-F238E27FC236}">
                <a16:creationId xmlns:a16="http://schemas.microsoft.com/office/drawing/2014/main" id="{9BA16033-9D97-C397-AE12-B26FD4B1F065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 w="28575">
            <a:solidFill>
              <a:schemeClr val="bg2">
                <a:lumMod val="75000"/>
              </a:schemeClr>
            </a:solidFill>
            <a:prstDash val="dash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7" name="Agrupar 6">
            <a:extLst>
              <a:ext uri="{FF2B5EF4-FFF2-40B4-BE49-F238E27FC236}">
                <a16:creationId xmlns:a16="http://schemas.microsoft.com/office/drawing/2014/main" id="{11BB4B43-E551-D047-3940-421C21137324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8" name="Forma Livre: Forma 7">
              <a:extLst>
                <a:ext uri="{FF2B5EF4-FFF2-40B4-BE49-F238E27FC236}">
                  <a16:creationId xmlns:a16="http://schemas.microsoft.com/office/drawing/2014/main" id="{25C95326-A400-BC49-F795-17AFAF643C9F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9" name="Forma Livre: Forma 8">
              <a:extLst>
                <a:ext uri="{FF2B5EF4-FFF2-40B4-BE49-F238E27FC236}">
                  <a16:creationId xmlns:a16="http://schemas.microsoft.com/office/drawing/2014/main" id="{960B7C40-D041-893D-3786-94CBBC4A70D9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10" name="Imagem 9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3343C18E-32A6-3A29-41BE-1EDF3E87792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4" name="Agrupar 3">
            <a:extLst>
              <a:ext uri="{FF2B5EF4-FFF2-40B4-BE49-F238E27FC236}">
                <a16:creationId xmlns:a16="http://schemas.microsoft.com/office/drawing/2014/main" id="{F4B44E77-550D-B293-B972-5EC73D0CC2D9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5" name="Imagem 4" descr="Logotipo&#10;&#10;O conteúdo gerado por IA pode estar incorreto.">
              <a:extLst>
                <a:ext uri="{FF2B5EF4-FFF2-40B4-BE49-F238E27FC236}">
                  <a16:creationId xmlns:a16="http://schemas.microsoft.com/office/drawing/2014/main" id="{00CC1EFE-1A93-6E3F-D10F-14F669C43DA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6" name="Imagem 5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0988AEA5-1063-B07A-E589-29A674E5B9B6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12" name="Imagem 11" descr="Ícone&#10;&#10;O conteúdo gerado por IA pode estar incorreto.">
            <a:extLst>
              <a:ext uri="{FF2B5EF4-FFF2-40B4-BE49-F238E27FC236}">
                <a16:creationId xmlns:a16="http://schemas.microsoft.com/office/drawing/2014/main" id="{4C7006F6-821E-64F0-E59E-FAB8C009417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76023957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ranco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 w="28575">
            <a:solidFill>
              <a:schemeClr val="bg2">
                <a:lumMod val="75000"/>
              </a:schemeClr>
            </a:solidFill>
            <a:prstDash val="dash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6" name="Agrupar 5">
            <a:extLst>
              <a:ext uri="{FF2B5EF4-FFF2-40B4-BE49-F238E27FC236}">
                <a16:creationId xmlns:a16="http://schemas.microsoft.com/office/drawing/2014/main" id="{21686260-2B2B-54D5-0D9D-B02426CB3D9B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5" name="Forma Livre: Forma 4">
              <a:extLst>
                <a:ext uri="{FF2B5EF4-FFF2-40B4-BE49-F238E27FC236}">
                  <a16:creationId xmlns:a16="http://schemas.microsoft.com/office/drawing/2014/main" id="{69E505D3-7F82-8128-2B5D-46B683C7608F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7" name="Forma Livre: Forma 6">
              <a:extLst>
                <a:ext uri="{FF2B5EF4-FFF2-40B4-BE49-F238E27FC236}">
                  <a16:creationId xmlns:a16="http://schemas.microsoft.com/office/drawing/2014/main" id="{E2FC9F49-AFAA-AEE2-9CD0-79E140614C3F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8" name="Imagem 7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8E5ABFDA-13B8-BF95-C39B-87F0440201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pic>
        <p:nvPicPr>
          <p:cNvPr id="4" name="Imagem 3" descr="Ícone&#10;&#10;O conteúdo gerado por IA pode estar incorreto.">
            <a:extLst>
              <a:ext uri="{FF2B5EF4-FFF2-40B4-BE49-F238E27FC236}">
                <a16:creationId xmlns:a16="http://schemas.microsoft.com/office/drawing/2014/main" id="{2CFC0844-3BA4-62F0-984D-9B1324891F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  <p:grpSp>
        <p:nvGrpSpPr>
          <p:cNvPr id="11" name="Agrupar 10">
            <a:extLst>
              <a:ext uri="{FF2B5EF4-FFF2-40B4-BE49-F238E27FC236}">
                <a16:creationId xmlns:a16="http://schemas.microsoft.com/office/drawing/2014/main" id="{B1196E75-1E4B-9CD7-5697-833E5D41425E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9" name="Imagem 8" descr="Logotipo&#10;&#10;O conteúdo gerado por IA pode estar incorreto.">
              <a:extLst>
                <a:ext uri="{FF2B5EF4-FFF2-40B4-BE49-F238E27FC236}">
                  <a16:creationId xmlns:a16="http://schemas.microsoft.com/office/drawing/2014/main" id="{525E8165-EA1C-67CD-4B7C-2BBD0EBB199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0" name="Imagem 9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FCE38275-E138-AC37-04FF-D35976048BA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92734277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Azul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4" name="Agrupar 3">
            <a:extLst>
              <a:ext uri="{FF2B5EF4-FFF2-40B4-BE49-F238E27FC236}">
                <a16:creationId xmlns:a16="http://schemas.microsoft.com/office/drawing/2014/main" id="{5B659DEE-37AA-FD58-56DA-07D7C8572136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5" name="Forma Livre: Forma 4">
              <a:extLst>
                <a:ext uri="{FF2B5EF4-FFF2-40B4-BE49-F238E27FC236}">
                  <a16:creationId xmlns:a16="http://schemas.microsoft.com/office/drawing/2014/main" id="{69E505D3-7F82-8128-2B5D-46B683C7608F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7" name="Forma Livre: Forma 6">
              <a:extLst>
                <a:ext uri="{FF2B5EF4-FFF2-40B4-BE49-F238E27FC236}">
                  <a16:creationId xmlns:a16="http://schemas.microsoft.com/office/drawing/2014/main" id="{E2FC9F49-AFAA-AEE2-9CD0-79E140614C3F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8" name="Imagem 7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8E5ABFDA-13B8-BF95-C39B-87F0440201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1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9" name="Agrupar 8">
            <a:extLst>
              <a:ext uri="{FF2B5EF4-FFF2-40B4-BE49-F238E27FC236}">
                <a16:creationId xmlns:a16="http://schemas.microsoft.com/office/drawing/2014/main" id="{E5A535AE-A2ED-2413-CA4E-39924884A9D7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10" name="Imagem 9" descr="Logotipo&#10;&#10;O conteúdo gerado por IA pode estar incorreto.">
              <a:extLst>
                <a:ext uri="{FF2B5EF4-FFF2-40B4-BE49-F238E27FC236}">
                  <a16:creationId xmlns:a16="http://schemas.microsoft.com/office/drawing/2014/main" id="{455FB784-F456-5A01-74BA-F8DF69FF773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1" name="Imagem 10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37B87987-31C6-A0E0-F5D1-6BE5E4B81E3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" name="Imagem 1" descr="Ícone&#10;&#10;O conteúdo gerado por IA pode estar incorreto.">
            <a:extLst>
              <a:ext uri="{FF2B5EF4-FFF2-40B4-BE49-F238E27FC236}">
                <a16:creationId xmlns:a16="http://schemas.microsoft.com/office/drawing/2014/main" id="{23797A0E-DD3B-3E9E-41B5-018714262316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73411489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de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chemeClr val="tx2">
                <a:lumMod val="75000"/>
                <a:lumOff val="25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chemeClr val="accent6">
                <a:lumMod val="50000"/>
              </a:schemeClr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2" name="Imagem 1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B5BB3B27-EC42-FD05-8ACC-2FC1ED7B8278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6" name="Imagem 5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1ECBDCD2-07A8-733F-A4ED-58017A39E333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4" name="Imagem 3" descr="Logotipo&#10;&#10;O conteúdo gerado por IA pode estar incorreto.">
            <a:extLst>
              <a:ext uri="{FF2B5EF4-FFF2-40B4-BE49-F238E27FC236}">
                <a16:creationId xmlns:a16="http://schemas.microsoft.com/office/drawing/2014/main" id="{050A4136-E8F9-3F55-5FA5-BF6C2EE4E8C4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5" name="Imagem 4" descr="Logotipo&#10;&#10;O conteúdo gerado por IA pode estar incorreto.">
            <a:extLst>
              <a:ext uri="{FF2B5EF4-FFF2-40B4-BE49-F238E27FC236}">
                <a16:creationId xmlns:a16="http://schemas.microsoft.com/office/drawing/2014/main" id="{97634240-1A6F-C490-31F1-74944A696EA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</p:spTree>
    <p:extLst>
      <p:ext uri="{BB962C8B-B14F-4D97-AF65-F5344CB8AC3E}">
        <p14:creationId xmlns:p14="http://schemas.microsoft.com/office/powerpoint/2010/main" val="365380520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de_vazi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Agrupar 1">
            <a:extLst>
              <a:ext uri="{FF2B5EF4-FFF2-40B4-BE49-F238E27FC236}">
                <a16:creationId xmlns:a16="http://schemas.microsoft.com/office/drawing/2014/main" id="{C9E598E0-56E7-1BEF-F90C-FCC520702886}"/>
              </a:ext>
            </a:extLst>
          </p:cNvPr>
          <p:cNvGrpSpPr/>
          <p:nvPr userDrawn="1"/>
        </p:nvGrpSpPr>
        <p:grpSpPr>
          <a:xfrm>
            <a:off x="0" y="77335"/>
            <a:ext cx="2848137" cy="661805"/>
            <a:chOff x="9251750" y="77335"/>
            <a:chExt cx="2848137" cy="661805"/>
          </a:xfrm>
        </p:grpSpPr>
        <p:pic>
          <p:nvPicPr>
            <p:cNvPr id="4" name="Imagem 3" descr="Logotipo&#10;&#10;O conteúdo gerado por IA pode estar incorreto.">
              <a:extLst>
                <a:ext uri="{FF2B5EF4-FFF2-40B4-BE49-F238E27FC236}">
                  <a16:creationId xmlns:a16="http://schemas.microsoft.com/office/drawing/2014/main" id="{4C3D1CFF-A728-B437-8A5F-E3F3E6AF459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5" name="Imagem 4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A0C42BEA-1D56-D62A-9666-EA572416079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6843714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de_de_pé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tângulo: Cantos Arredondados 19">
            <a:extLst>
              <a:ext uri="{FF2B5EF4-FFF2-40B4-BE49-F238E27FC236}">
                <a16:creationId xmlns:a16="http://schemas.microsoft.com/office/drawing/2014/main" id="{54F9A8E4-98F9-2B32-BABD-0368F915D5A6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014C749D-1A89-4DEF-CE6B-C46CBA9F05C9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22" name="Forma Livre: Forma 21">
              <a:extLst>
                <a:ext uri="{FF2B5EF4-FFF2-40B4-BE49-F238E27FC236}">
                  <a16:creationId xmlns:a16="http://schemas.microsoft.com/office/drawing/2014/main" id="{06CB2D07-8DB6-A13F-E232-747CA90A3FB5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24" name="Forma Livre: Forma 23">
              <a:extLst>
                <a:ext uri="{FF2B5EF4-FFF2-40B4-BE49-F238E27FC236}">
                  <a16:creationId xmlns:a16="http://schemas.microsoft.com/office/drawing/2014/main" id="{D9885DCA-6095-D50E-30C6-DE84DE2957DE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25" name="Imagem 24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E67D7DDE-216C-ABC2-9B29-81774E954A2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3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7" name="Agrupar 6">
            <a:extLst>
              <a:ext uri="{FF2B5EF4-FFF2-40B4-BE49-F238E27FC236}">
                <a16:creationId xmlns:a16="http://schemas.microsoft.com/office/drawing/2014/main" id="{4197018D-1F50-E555-69F6-D8F68DB5A54E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8" name="Imagem 7" descr="Logotipo&#10;&#10;O conteúdo gerado por IA pode estar incorreto.">
              <a:extLst>
                <a:ext uri="{FF2B5EF4-FFF2-40B4-BE49-F238E27FC236}">
                  <a16:creationId xmlns:a16="http://schemas.microsoft.com/office/drawing/2014/main" id="{47A0A79B-FFE0-2DC1-5192-F4FF87905C0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9" name="Imagem 8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7B3BFC40-E004-C346-6268-CC3BBD20ED1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6" name="Imagem 5" descr="Ícone&#10;&#10;O conteúdo gerado por IA pode estar incorreto.">
            <a:extLst>
              <a:ext uri="{FF2B5EF4-FFF2-40B4-BE49-F238E27FC236}">
                <a16:creationId xmlns:a16="http://schemas.microsoft.com/office/drawing/2014/main" id="{A658DF24-64D5-BD26-E20D-39EA41494AFE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85389179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Verde_sentad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93FF8696-DB08-314F-4D5E-6317D40046BC}"/>
              </a:ext>
            </a:extLst>
          </p:cNvPr>
          <p:cNvSpPr>
            <a:spLocks/>
          </p:cNvSpPr>
          <p:nvPr userDrawn="1"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chemeClr val="accent6">
                <a:lumMod val="50000"/>
              </a:schemeClr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4" name="Agrupar 3">
            <a:extLst>
              <a:ext uri="{FF2B5EF4-FFF2-40B4-BE49-F238E27FC236}">
                <a16:creationId xmlns:a16="http://schemas.microsoft.com/office/drawing/2014/main" id="{5B659DEE-37AA-FD58-56DA-07D7C8572136}"/>
              </a:ext>
            </a:extLst>
          </p:cNvPr>
          <p:cNvGrpSpPr/>
          <p:nvPr userDrawn="1"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5" name="Forma Livre: Forma 4">
              <a:extLst>
                <a:ext uri="{FF2B5EF4-FFF2-40B4-BE49-F238E27FC236}">
                  <a16:creationId xmlns:a16="http://schemas.microsoft.com/office/drawing/2014/main" id="{69E505D3-7F82-8128-2B5D-46B683C7608F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7" name="Forma Livre: Forma 6">
              <a:extLst>
                <a:ext uri="{FF2B5EF4-FFF2-40B4-BE49-F238E27FC236}">
                  <a16:creationId xmlns:a16="http://schemas.microsoft.com/office/drawing/2014/main" id="{E2FC9F49-AFAA-AEE2-9CD0-79E140614C3F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8" name="Imagem 7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8E5ABFDA-13B8-BF95-C39B-87F04402015F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3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9" name="Agrupar 8">
            <a:extLst>
              <a:ext uri="{FF2B5EF4-FFF2-40B4-BE49-F238E27FC236}">
                <a16:creationId xmlns:a16="http://schemas.microsoft.com/office/drawing/2014/main" id="{97DC26B3-BB5F-1A57-088B-14C5A0174C8E}"/>
              </a:ext>
            </a:extLst>
          </p:cNvPr>
          <p:cNvGrpSpPr/>
          <p:nvPr userDrawn="1"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10" name="Imagem 9" descr="Logotipo&#10;&#10;O conteúdo gerado por IA pode estar incorreto.">
              <a:extLst>
                <a:ext uri="{FF2B5EF4-FFF2-40B4-BE49-F238E27FC236}">
                  <a16:creationId xmlns:a16="http://schemas.microsoft.com/office/drawing/2014/main" id="{A8543A39-C53C-183F-8D9E-9E99FE06E075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1" name="Imagem 10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46F63506-649E-AFB7-0F9A-69578B65D9C4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" name="Imagem 1" descr="Ícone&#10;&#10;O conteúdo gerado por IA pode estar incorreto.">
            <a:extLst>
              <a:ext uri="{FF2B5EF4-FFF2-40B4-BE49-F238E27FC236}">
                <a16:creationId xmlns:a16="http://schemas.microsoft.com/office/drawing/2014/main" id="{6AC22AF0-6AE9-FACD-0A2B-528248A40778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256813692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eto_Inici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tângulo: Cantos Arredondados 7">
            <a:extLst>
              <a:ext uri="{FF2B5EF4-FFF2-40B4-BE49-F238E27FC236}">
                <a16:creationId xmlns:a16="http://schemas.microsoft.com/office/drawing/2014/main" id="{187929D0-15F0-1026-A85C-80CF0CBE170F}"/>
              </a:ext>
            </a:extLst>
          </p:cNvPr>
          <p:cNvSpPr/>
          <p:nvPr userDrawn="1"/>
        </p:nvSpPr>
        <p:spPr>
          <a:xfrm>
            <a:off x="87186" y="101148"/>
            <a:ext cx="12012701" cy="6650354"/>
          </a:xfrm>
          <a:prstGeom prst="roundRect">
            <a:avLst>
              <a:gd name="adj" fmla="val 2628"/>
            </a:avLst>
          </a:prstGeom>
          <a:solidFill>
            <a:schemeClr val="bg1">
              <a:alpha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21" name="Retângulo: Cantos Arredondados 20">
            <a:extLst>
              <a:ext uri="{FF2B5EF4-FFF2-40B4-BE49-F238E27FC236}">
                <a16:creationId xmlns:a16="http://schemas.microsoft.com/office/drawing/2014/main" id="{14EB22DA-0373-3736-C833-5A0B3298B59E}"/>
              </a:ext>
            </a:extLst>
          </p:cNvPr>
          <p:cNvSpPr/>
          <p:nvPr userDrawn="1"/>
        </p:nvSpPr>
        <p:spPr>
          <a:xfrm>
            <a:off x="2610107" y="2056657"/>
            <a:ext cx="6966857" cy="2228648"/>
          </a:xfrm>
          <a:prstGeom prst="roundRect">
            <a:avLst>
              <a:gd name="adj" fmla="val 8852"/>
            </a:avLst>
          </a:prstGeom>
          <a:solidFill>
            <a:schemeClr val="bg1"/>
          </a:solidFill>
          <a:ln>
            <a:solidFill>
              <a:schemeClr val="tx1"/>
            </a:solidFill>
          </a:ln>
          <a:effectLst>
            <a:outerShdw blurRad="50800" dist="889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pic>
        <p:nvPicPr>
          <p:cNvPr id="2" name="Imagem 1" descr="Uma imagem contendo relógio&#10;&#10;O conteúdo gerado por IA pode estar incorreto.">
            <a:extLst>
              <a:ext uri="{FF2B5EF4-FFF2-40B4-BE49-F238E27FC236}">
                <a16:creationId xmlns:a16="http://schemas.microsoft.com/office/drawing/2014/main" id="{DB6E5065-4E8D-3553-D3C4-2A0A3A9967DD}"/>
              </a:ext>
            </a:extLst>
          </p:cNvPr>
          <p:cNvPicPr>
            <a:picLocks noChangeAspect="1"/>
          </p:cNvPicPr>
          <p:nvPr userDrawn="1"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32065" y="4089400"/>
            <a:ext cx="3714736" cy="2723830"/>
          </a:xfrm>
          <a:prstGeom prst="rect">
            <a:avLst/>
          </a:prstGeom>
        </p:spPr>
      </p:pic>
      <p:pic>
        <p:nvPicPr>
          <p:cNvPr id="6" name="Imagem 5" descr="Uma imagem contendo Texto&#10;&#10;O conteúdo gerado por IA pode estar incorreto.">
            <a:extLst>
              <a:ext uri="{FF2B5EF4-FFF2-40B4-BE49-F238E27FC236}">
                <a16:creationId xmlns:a16="http://schemas.microsoft.com/office/drawing/2014/main" id="{7472C764-6E41-11C4-896D-EFD7619CBF24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63696" y="5960411"/>
            <a:ext cx="1864607" cy="708551"/>
          </a:xfrm>
          <a:prstGeom prst="rect">
            <a:avLst/>
          </a:prstGeom>
        </p:spPr>
      </p:pic>
      <p:pic>
        <p:nvPicPr>
          <p:cNvPr id="4" name="Imagem 3" descr="Logotipo&#10;&#10;O conteúdo gerado por IA pode estar incorreto.">
            <a:extLst>
              <a:ext uri="{FF2B5EF4-FFF2-40B4-BE49-F238E27FC236}">
                <a16:creationId xmlns:a16="http://schemas.microsoft.com/office/drawing/2014/main" id="{AA07D1AF-A4E8-D480-A2B2-2FDE151964E8}"/>
              </a:ext>
            </a:extLst>
          </p:cNvPr>
          <p:cNvPicPr>
            <a:picLocks noChangeAspect="1"/>
          </p:cNvPicPr>
          <p:nvPr userDrawn="1"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pic>
        <p:nvPicPr>
          <p:cNvPr id="5" name="Imagem 4" descr="Logotipo&#10;&#10;O conteúdo gerado por IA pode estar incorreto.">
            <a:extLst>
              <a:ext uri="{FF2B5EF4-FFF2-40B4-BE49-F238E27FC236}">
                <a16:creationId xmlns:a16="http://schemas.microsoft.com/office/drawing/2014/main" id="{A4C82E8F-37EE-3A9C-32BA-7A024940C0F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</p:spTree>
    <p:extLst>
      <p:ext uri="{BB962C8B-B14F-4D97-AF65-F5344CB8AC3E}">
        <p14:creationId xmlns:p14="http://schemas.microsoft.com/office/powerpoint/2010/main" val="267592447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slideLayout" Target="../slideLayouts/slideLayout6.xml"/><Relationship Id="rId1" Type="http://schemas.openxmlformats.org/officeDocument/2006/relationships/slideLayout" Target="../slideLayouts/slideLayout5.xml"/><Relationship Id="rId5" Type="http://schemas.openxmlformats.org/officeDocument/2006/relationships/theme" Target="../theme/theme2.xml"/><Relationship Id="rId4" Type="http://schemas.openxmlformats.org/officeDocument/2006/relationships/slideLayout" Target="../slideLayouts/slideLayout8.xml"/></Relationships>
</file>

<file path=ppt/slideMasters/_rels/slideMaster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1.xml"/><Relationship Id="rId2" Type="http://schemas.openxmlformats.org/officeDocument/2006/relationships/slideLayout" Target="../slideLayouts/slideLayout10.xml"/><Relationship Id="rId1" Type="http://schemas.openxmlformats.org/officeDocument/2006/relationships/slideLayout" Target="../slideLayouts/slideLayout9.xml"/><Relationship Id="rId5" Type="http://schemas.openxmlformats.org/officeDocument/2006/relationships/theme" Target="../theme/theme3.xml"/><Relationship Id="rId4" Type="http://schemas.openxmlformats.org/officeDocument/2006/relationships/slideLayout" Target="../slideLayouts/slideLayout12.xml"/></Relationships>
</file>

<file path=ppt/slideMasters/_rels/slideMaster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5.xml"/><Relationship Id="rId2" Type="http://schemas.openxmlformats.org/officeDocument/2006/relationships/slideLayout" Target="../slideLayouts/slideLayout14.xml"/><Relationship Id="rId1" Type="http://schemas.openxmlformats.org/officeDocument/2006/relationships/slideLayout" Target="../slideLayouts/slideLayout13.xml"/><Relationship Id="rId5" Type="http://schemas.openxmlformats.org/officeDocument/2006/relationships/theme" Target="../theme/theme4.xml"/><Relationship Id="rId4" Type="http://schemas.openxmlformats.org/officeDocument/2006/relationships/slideLayout" Target="../slideLayouts/slideLayout16.xml"/></Relationships>
</file>

<file path=ppt/slideMasters/_rels/slideMaster5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9.xml"/><Relationship Id="rId2" Type="http://schemas.openxmlformats.org/officeDocument/2006/relationships/slideLayout" Target="../slideLayouts/slideLayout18.xml"/><Relationship Id="rId1" Type="http://schemas.openxmlformats.org/officeDocument/2006/relationships/slideLayout" Target="../slideLayouts/slideLayout17.xml"/><Relationship Id="rId5" Type="http://schemas.openxmlformats.org/officeDocument/2006/relationships/theme" Target="../theme/theme5.xml"/><Relationship Id="rId4" Type="http://schemas.openxmlformats.org/officeDocument/2006/relationships/slideLayout" Target="../slideLayouts/slideLayout20.xml"/></Relationships>
</file>

<file path=ppt/slideMasters/_rels/slideMaster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3.xml"/><Relationship Id="rId2" Type="http://schemas.openxmlformats.org/officeDocument/2006/relationships/slideLayout" Target="../slideLayouts/slideLayout22.xml"/><Relationship Id="rId1" Type="http://schemas.openxmlformats.org/officeDocument/2006/relationships/slideLayout" Target="../slideLayouts/slideLayout21.xml"/><Relationship Id="rId5" Type="http://schemas.openxmlformats.org/officeDocument/2006/relationships/theme" Target="../theme/theme6.xml"/><Relationship Id="rId4" Type="http://schemas.openxmlformats.org/officeDocument/2006/relationships/slideLayout" Target="../slideLayouts/slideLayout24.xml"/></Relationships>
</file>

<file path=ppt/slideMasters/_rels/slideMaster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7.xml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image" Target="../media/image9.jpg"/><Relationship Id="rId5" Type="http://schemas.openxmlformats.org/officeDocument/2006/relationships/theme" Target="../theme/theme7.xml"/><Relationship Id="rId4" Type="http://schemas.openxmlformats.org/officeDocument/2006/relationships/slideLayout" Target="../slideLayouts/slideLayout28.xml"/></Relationships>
</file>

<file path=ppt/slideMasters/_rels/slideMaster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1.xml"/><Relationship Id="rId2" Type="http://schemas.openxmlformats.org/officeDocument/2006/relationships/slideLayout" Target="../slideLayouts/slideLayout30.xml"/><Relationship Id="rId1" Type="http://schemas.openxmlformats.org/officeDocument/2006/relationships/slideLayout" Target="../slideLayouts/slideLayout29.xml"/><Relationship Id="rId5" Type="http://schemas.openxmlformats.org/officeDocument/2006/relationships/theme" Target="../theme/theme8.xml"/><Relationship Id="rId4" Type="http://schemas.openxmlformats.org/officeDocument/2006/relationships/slideLayout" Target="../slideLayouts/slideLayout3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ângulo 6">
            <a:extLst>
              <a:ext uri="{FF2B5EF4-FFF2-40B4-BE49-F238E27FC236}">
                <a16:creationId xmlns:a16="http://schemas.microsoft.com/office/drawing/2014/main" id="{C096D3DF-EC5A-6D62-C4FA-4DB8E23566A9}"/>
              </a:ext>
            </a:extLst>
          </p:cNvPr>
          <p:cNvSpPr/>
          <p:nvPr userDrawn="1"/>
        </p:nvSpPr>
        <p:spPr>
          <a:xfrm rot="10800000">
            <a:off x="0" y="0"/>
            <a:ext cx="12192000" cy="6858000"/>
          </a:xfrm>
          <a:prstGeom prst="rect">
            <a:avLst/>
          </a:prstGeom>
          <a:gradFill>
            <a:gsLst>
              <a:gs pos="69000">
                <a:srgbClr val="E3EFF8"/>
              </a:gs>
              <a:gs pos="10000">
                <a:schemeClr val="bg1"/>
              </a:gs>
              <a:gs pos="94000">
                <a:srgbClr val="6AABDA"/>
              </a:gs>
              <a:gs pos="87000">
                <a:srgbClr val="A6CDE9"/>
              </a:gs>
              <a:gs pos="100000">
                <a:srgbClr val="0070C0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3381852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4" r:id="rId1"/>
    <p:sldLayoutId id="2147483665" r:id="rId2"/>
    <p:sldLayoutId id="2147483666" r:id="rId3"/>
    <p:sldLayoutId id="2147483667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Pr>
        <a:gradFill>
          <a:gsLst>
            <a:gs pos="74000">
              <a:srgbClr val="3B7D23">
                <a:alpha val="16000"/>
              </a:srgbClr>
            </a:gs>
            <a:gs pos="62000">
              <a:schemeClr val="accent6">
                <a:lumMod val="75000"/>
                <a:alpha val="0"/>
              </a:schemeClr>
            </a:gs>
            <a:gs pos="85000">
              <a:schemeClr val="accent6">
                <a:lumMod val="75000"/>
                <a:alpha val="37000"/>
              </a:schemeClr>
            </a:gs>
            <a:gs pos="90000">
              <a:schemeClr val="accent6">
                <a:lumMod val="75000"/>
                <a:alpha val="47000"/>
              </a:schemeClr>
            </a:gs>
            <a:gs pos="95000">
              <a:schemeClr val="accent6">
                <a:lumMod val="75000"/>
                <a:alpha val="59000"/>
              </a:schemeClr>
            </a:gs>
            <a:gs pos="100000">
              <a:schemeClr val="accent6">
                <a:lumMod val="75000"/>
                <a:alpha val="73000"/>
              </a:schemeClr>
            </a:gs>
          </a:gsLst>
          <a:lin ang="108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5724531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9" r:id="rId1"/>
    <p:sldLayoutId id="2147483700" r:id="rId2"/>
    <p:sldLayoutId id="2147483701" r:id="rId3"/>
    <p:sldLayoutId id="2147483702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ângulo 6">
            <a:extLst>
              <a:ext uri="{FF2B5EF4-FFF2-40B4-BE49-F238E27FC236}">
                <a16:creationId xmlns:a16="http://schemas.microsoft.com/office/drawing/2014/main" id="{C096D3DF-EC5A-6D62-C4FA-4DB8E23566A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85000">
                <a:srgbClr val="D6D6D6"/>
              </a:gs>
              <a:gs pos="81000">
                <a:schemeClr val="bg1"/>
              </a:gs>
              <a:gs pos="99000">
                <a:schemeClr val="tx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8499689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4" r:id="rId1"/>
    <p:sldLayoutId id="2147483675" r:id="rId2"/>
    <p:sldLayoutId id="2147483676" r:id="rId3"/>
    <p:sldLayoutId id="2147483677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ângulo 6">
            <a:extLst>
              <a:ext uri="{FF2B5EF4-FFF2-40B4-BE49-F238E27FC236}">
                <a16:creationId xmlns:a16="http://schemas.microsoft.com/office/drawing/2014/main" id="{C096D3DF-EC5A-6D62-C4FA-4DB8E23566A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0">
                <a:srgbClr val="FF0000"/>
              </a:gs>
              <a:gs pos="97000">
                <a:srgbClr val="FF5858"/>
              </a:gs>
              <a:gs pos="91000">
                <a:srgbClr val="FFD4D4"/>
              </a:gs>
              <a:gs pos="86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0564579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9" r:id="rId1"/>
    <p:sldLayoutId id="2147483680" r:id="rId2"/>
    <p:sldLayoutId id="2147483681" r:id="rId3"/>
    <p:sldLayoutId id="2147483682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5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ângulo 6">
            <a:extLst>
              <a:ext uri="{FF2B5EF4-FFF2-40B4-BE49-F238E27FC236}">
                <a16:creationId xmlns:a16="http://schemas.microsoft.com/office/drawing/2014/main" id="{C096D3DF-EC5A-6D62-C4FA-4DB8E23566A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87000">
                <a:srgbClr val="FFD8D1"/>
              </a:gs>
              <a:gs pos="100000">
                <a:srgbClr val="FF2400"/>
              </a:gs>
              <a:gs pos="83000">
                <a:srgbClr val="FFECE9"/>
              </a:gs>
              <a:gs pos="78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837106931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4" r:id="rId1"/>
    <p:sldLayoutId id="2147483695" r:id="rId2"/>
    <p:sldLayoutId id="2147483696" r:id="rId3"/>
    <p:sldLayoutId id="2147483697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6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7CA8647E-4783-D336-7F92-E937E09F7890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100000">
                <a:schemeClr val="accent5">
                  <a:lumMod val="50000"/>
                </a:schemeClr>
              </a:gs>
              <a:gs pos="89000">
                <a:srgbClr val="EFEAEF">
                  <a:alpha val="0"/>
                </a:srgbClr>
              </a:gs>
              <a:gs pos="78000">
                <a:schemeClr val="bg1"/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5722439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685" r:id="rId2"/>
    <p:sldLayoutId id="2147483686" r:id="rId3"/>
    <p:sldLayoutId id="2147483687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7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 descr="Lâmina de ouro texturada">
            <a:extLst>
              <a:ext uri="{FF2B5EF4-FFF2-40B4-BE49-F238E27FC236}">
                <a16:creationId xmlns:a16="http://schemas.microsoft.com/office/drawing/2014/main" id="{1D1D79F9-A08B-E84A-4903-24E47D1EE340}"/>
              </a:ext>
            </a:extLst>
          </p:cNvPr>
          <p:cNvPicPr>
            <a:picLocks noChangeAspect="1"/>
          </p:cNvPicPr>
          <p:nvPr userDrawn="1"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5625"/>
          <a:stretch/>
        </p:blipFill>
        <p:spPr>
          <a:xfrm>
            <a:off x="0" y="0"/>
            <a:ext cx="12192000" cy="6858000"/>
          </a:xfrm>
          <a:prstGeom prst="rect">
            <a:avLst/>
          </a:prstGeom>
        </p:spPr>
      </p:pic>
      <p:sp>
        <p:nvSpPr>
          <p:cNvPr id="7" name="Retângulo 6">
            <a:extLst>
              <a:ext uri="{FF2B5EF4-FFF2-40B4-BE49-F238E27FC236}">
                <a16:creationId xmlns:a16="http://schemas.microsoft.com/office/drawing/2014/main" id="{C096D3DF-EC5A-6D62-C4FA-4DB8E23566A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gradFill>
            <a:gsLst>
              <a:gs pos="60000">
                <a:srgbClr val="FFFFFF">
                  <a:alpha val="88000"/>
                </a:srgbClr>
              </a:gs>
              <a:gs pos="78000">
                <a:srgbClr val="FFFFFF">
                  <a:alpha val="72000"/>
                </a:srgbClr>
              </a:gs>
              <a:gs pos="0">
                <a:schemeClr val="bg1"/>
              </a:gs>
              <a:gs pos="100000">
                <a:schemeClr val="bg1">
                  <a:alpha val="0"/>
                </a:schemeClr>
              </a:gs>
            </a:gsLst>
            <a:lin ang="0" scaled="0"/>
          </a:gra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419590273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9" r:id="rId1"/>
    <p:sldLayoutId id="2147483690" r:id="rId2"/>
    <p:sldLayoutId id="2147483691" r:id="rId3"/>
    <p:sldLayoutId id="2147483692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8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tângulo 6">
            <a:extLst>
              <a:ext uri="{FF2B5EF4-FFF2-40B4-BE49-F238E27FC236}">
                <a16:creationId xmlns:a16="http://schemas.microsoft.com/office/drawing/2014/main" id="{C096D3DF-EC5A-6D62-C4FA-4DB8E23566A9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</p:spTree>
    <p:extLst>
      <p:ext uri="{BB962C8B-B14F-4D97-AF65-F5344CB8AC3E}">
        <p14:creationId xmlns:p14="http://schemas.microsoft.com/office/powerpoint/2010/main" val="394552232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9" r:id="rId1"/>
    <p:sldLayoutId id="2147483670" r:id="rId2"/>
    <p:sldLayoutId id="2147483671" r:id="rId3"/>
    <p:sldLayoutId id="2147483672" r:id="rId4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pt-B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9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hyperlink" Target="file:///C:\Users\Jarbas%20Hoffman\Desktop\HdT2021.pptx" TargetMode="External"/><Relationship Id="rId1" Type="http://schemas.openxmlformats.org/officeDocument/2006/relationships/slideLayout" Target="../slideLayouts/slideLayout30.xml"/><Relationship Id="rId4" Type="http://schemas.microsoft.com/office/2007/relationships/hdphoto" Target="../media/hdphoto1.wdp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2.xml"/><Relationship Id="rId5" Type="http://schemas.openxmlformats.org/officeDocument/2006/relationships/image" Target="../media/image1.png"/><Relationship Id="rId4" Type="http://schemas.openxmlformats.org/officeDocument/2006/relationships/image" Target="../media/image4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5.png"/><Relationship Id="rId4" Type="http://schemas.openxmlformats.org/officeDocument/2006/relationships/image" Target="../media/image1.png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hyperlink" Target="file:///C:\Users\Jarbas%20Hoffman\Desktop\HdT2021.pptx" TargetMode="External"/><Relationship Id="rId1" Type="http://schemas.openxmlformats.org/officeDocument/2006/relationships/slideLayout" Target="../slideLayouts/slideLayout30.xml"/><Relationship Id="rId4" Type="http://schemas.microsoft.com/office/2007/relationships/hdphoto" Target="../media/hdphoto1.wdp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hyperlink" Target="file:///C:\Users\Jarbas%20Hoffman\Desktop\HdT2021.pptx" TargetMode="External"/><Relationship Id="rId1" Type="http://schemas.openxmlformats.org/officeDocument/2006/relationships/slideLayout" Target="../slideLayouts/slideLayout30.xml"/><Relationship Id="rId4" Type="http://schemas.microsoft.com/office/2007/relationships/hdphoto" Target="../media/hdphoto1.wdp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3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1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4" Type="http://schemas.openxmlformats.org/officeDocument/2006/relationships/image" Target="../media/image12.png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hyperlink" Target="file:///C:\Users\Jarbas%20Hoffman\Desktop\HdT2021.pptx" TargetMode="External"/><Relationship Id="rId1" Type="http://schemas.openxmlformats.org/officeDocument/2006/relationships/slideLayout" Target="../slideLayouts/slideLayout30.xml"/><Relationship Id="rId4" Type="http://schemas.microsoft.com/office/2007/relationships/hdphoto" Target="../media/hdphoto1.wdp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31.xml"/><Relationship Id="rId5" Type="http://schemas.openxmlformats.org/officeDocument/2006/relationships/image" Target="../media/image6.png"/><Relationship Id="rId4" Type="http://schemas.openxmlformats.org/officeDocument/2006/relationships/image" Target="../media/image1.png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1.xml"/><Relationship Id="rId2" Type="http://schemas.openxmlformats.org/officeDocument/2006/relationships/video" Target="../media/media2.mp4"/><Relationship Id="rId1" Type="http://schemas.microsoft.com/office/2007/relationships/media" Target="../media/media2.mp4"/><Relationship Id="rId4" Type="http://schemas.openxmlformats.org/officeDocument/2006/relationships/image" Target="../media/image13.png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hyperlink" Target="file:///C:\Users\Jarbas%20Hoffman\Desktop\HdT2021.pptx" TargetMode="External"/><Relationship Id="rId1" Type="http://schemas.openxmlformats.org/officeDocument/2006/relationships/slideLayout" Target="../slideLayouts/slideLayout30.xml"/><Relationship Id="rId4" Type="http://schemas.microsoft.com/office/2007/relationships/hdphoto" Target="../media/hdphoto1.wdp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3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wmf"/><Relationship Id="rId1" Type="http://schemas.openxmlformats.org/officeDocument/2006/relationships/slideLayout" Target="../slideLayouts/slideLayout3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3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0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3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31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abela 4">
            <a:extLst>
              <a:ext uri="{FF2B5EF4-FFF2-40B4-BE49-F238E27FC236}">
                <a16:creationId xmlns:a16="http://schemas.microsoft.com/office/drawing/2014/main" id="{F89EFBEE-893A-322D-387E-C6F57562BCB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10311939"/>
              </p:ext>
            </p:extLst>
          </p:nvPr>
        </p:nvGraphicFramePr>
        <p:xfrm>
          <a:off x="2755900" y="2192866"/>
          <a:ext cx="6642100" cy="1960032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057759">
                  <a:extLst>
                    <a:ext uri="{9D8B030D-6E8A-4147-A177-3AD203B41FA5}">
                      <a16:colId xmlns:a16="http://schemas.microsoft.com/office/drawing/2014/main" val="2729190826"/>
                    </a:ext>
                  </a:extLst>
                </a:gridCol>
                <a:gridCol w="3584341">
                  <a:extLst>
                    <a:ext uri="{9D8B030D-6E8A-4147-A177-3AD203B41FA5}">
                      <a16:colId xmlns:a16="http://schemas.microsoft.com/office/drawing/2014/main" val="2968126037"/>
                    </a:ext>
                  </a:extLst>
                </a:gridCol>
              </a:tblGrid>
              <a:tr h="490008">
                <a:tc>
                  <a:txBody>
                    <a:bodyPr/>
                    <a:lstStyle/>
                    <a:p>
                      <a:r>
                        <a:rPr lang="pt-BR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Salmo do Dia</a:t>
                      </a:r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Sl 23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2247607"/>
                  </a:ext>
                </a:extLst>
              </a:tr>
              <a:tr h="490008">
                <a:tc>
                  <a:txBody>
                    <a:bodyPr/>
                    <a:lstStyle/>
                    <a:p>
                      <a:r>
                        <a:rPr lang="pt-BR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Primeira Leitura</a:t>
                      </a:r>
                    </a:p>
                  </a:txBody>
                  <a:tcPr>
                    <a:solidFill>
                      <a:srgbClr val="D4AF37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At 2.42-47</a:t>
                      </a:r>
                    </a:p>
                  </a:txBody>
                  <a:tcPr>
                    <a:solidFill>
                      <a:srgbClr val="D4AF3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333525423"/>
                  </a:ext>
                </a:extLst>
              </a:tr>
              <a:tr h="490008">
                <a:tc>
                  <a:txBody>
                    <a:bodyPr/>
                    <a:lstStyle/>
                    <a:p>
                      <a:r>
                        <a:rPr lang="pt-BR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Segunda Leitura</a:t>
                      </a:r>
                    </a:p>
                  </a:txBody>
                  <a:tcP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1Pe 2.19-25</a:t>
                      </a:r>
                    </a:p>
                  </a:txBody>
                  <a:tcP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769262946"/>
                  </a:ext>
                </a:extLst>
              </a:tr>
              <a:tr h="490008">
                <a:tc>
                  <a:txBody>
                    <a:bodyPr/>
                    <a:lstStyle/>
                    <a:p>
                      <a:r>
                        <a:rPr lang="pt-BR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Evangelho do Dia</a:t>
                      </a:r>
                    </a:p>
                  </a:txBody>
                  <a:tcPr>
                    <a:solidFill>
                      <a:srgbClr val="D4AF37"/>
                    </a:solidFill>
                  </a:tcPr>
                </a:tc>
                <a:tc>
                  <a:txBody>
                    <a:bodyPr/>
                    <a:lstStyle/>
                    <a:p>
                      <a:r>
                        <a:rPr lang="en-US" sz="2600" dirty="0">
                          <a:solidFill>
                            <a:schemeClr val="tx1"/>
                          </a:solidFill>
                          <a:latin typeface="Daytona" panose="020B0604030500040204" pitchFamily="34" charset="0"/>
                          <a:ea typeface="DejaVu Math TeX Gyre" panose="02000503000000000000" pitchFamily="2" charset="0"/>
                          <a:cs typeface="Times New Roman" panose="02020603050405020304" pitchFamily="18" charset="0"/>
                        </a:rPr>
                        <a:t>Jo 10.1-10</a:t>
                      </a:r>
                    </a:p>
                  </a:txBody>
                  <a:tcPr>
                    <a:solidFill>
                      <a:srgbClr val="D4AF37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25079072"/>
                  </a:ext>
                </a:extLst>
              </a:tr>
            </a:tbl>
          </a:graphicData>
        </a:graphic>
      </p:graphicFrame>
      <p:sp>
        <p:nvSpPr>
          <p:cNvPr id="6" name="Balão de Fala: Retângulo com Cantos Arredondados 5">
            <a:extLst>
              <a:ext uri="{FF2B5EF4-FFF2-40B4-BE49-F238E27FC236}">
                <a16:creationId xmlns:a16="http://schemas.microsoft.com/office/drawing/2014/main" id="{2CF03D13-8EAF-5C6E-15F5-6112D026B9EE}"/>
              </a:ext>
            </a:extLst>
          </p:cNvPr>
          <p:cNvSpPr/>
          <p:nvPr/>
        </p:nvSpPr>
        <p:spPr>
          <a:xfrm>
            <a:off x="215900" y="206374"/>
            <a:ext cx="2298700" cy="3108326"/>
          </a:xfrm>
          <a:prstGeom prst="wedgeRoundRectCallout">
            <a:avLst>
              <a:gd name="adj1" fmla="val -6640"/>
              <a:gd name="adj2" fmla="val 79186"/>
              <a:gd name="adj3" fmla="val 16667"/>
            </a:avLst>
          </a:prstGeom>
          <a:solidFill>
            <a:srgbClr val="D4AF37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r>
              <a:rPr lang="pt-BR" sz="2000" dirty="0">
                <a:solidFill>
                  <a:schemeClr val="tx1"/>
                </a:solidFill>
                <a:latin typeface="Daytona" panose="020B0604030500040204" pitchFamily="34" charset="0"/>
                <a:ea typeface="DejaVu Math TeX Gyre" panose="02000503000000000000" pitchFamily="2" charset="0"/>
                <a:cs typeface="Times New Roman" panose="02020603050405020304" pitchFamily="18" charset="0"/>
              </a:rPr>
              <a:t>Que bom que você veio. Lembre-se que você está entrando na casa de Deus. Aproveite este momento para orar em silêncio.</a:t>
            </a:r>
          </a:p>
        </p:txBody>
      </p:sp>
      <p:sp>
        <p:nvSpPr>
          <p:cNvPr id="7" name="Balão de Fala: Retângulo com Cantos Arredondados 6">
            <a:extLst>
              <a:ext uri="{FF2B5EF4-FFF2-40B4-BE49-F238E27FC236}">
                <a16:creationId xmlns:a16="http://schemas.microsoft.com/office/drawing/2014/main" id="{FDCA7658-20EB-10BA-F64C-C4AA486FC7AE}"/>
              </a:ext>
            </a:extLst>
          </p:cNvPr>
          <p:cNvSpPr/>
          <p:nvPr/>
        </p:nvSpPr>
        <p:spPr>
          <a:xfrm>
            <a:off x="9677400" y="206374"/>
            <a:ext cx="2298700" cy="3584576"/>
          </a:xfrm>
          <a:prstGeom prst="wedgeRoundRectCallout">
            <a:avLst>
              <a:gd name="adj1" fmla="val 11881"/>
              <a:gd name="adj2" fmla="val 62731"/>
              <a:gd name="adj3" fmla="val 16667"/>
            </a:avLst>
          </a:prstGeom>
          <a:solidFill>
            <a:srgbClr val="D4AF37"/>
          </a:solidFill>
          <a:ln>
            <a:noFill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>
              <a:tabLst>
                <a:tab pos="88900" algn="l"/>
              </a:tabLst>
            </a:pPr>
            <a:r>
              <a:rPr lang="pt-BR" sz="2200" dirty="0">
                <a:solidFill>
                  <a:schemeClr val="tx1"/>
                </a:solidFill>
                <a:latin typeface="Daytona" panose="020B0604030500040204" pitchFamily="34" charset="0"/>
                <a:ea typeface="DejaVu Math TeX Gyre" panose="02000503000000000000" pitchFamily="2" charset="0"/>
                <a:cs typeface="Times New Roman" panose="02020603050405020304" pitchFamily="18" charset="0"/>
              </a:rPr>
              <a:t>Você é convidado a amar a Deus, à Escritura Sagrada e ao Próximo. Ore pedindo que Deus te dê oportunidade de agir assim.</a:t>
            </a:r>
          </a:p>
        </p:txBody>
      </p:sp>
      <p:pic>
        <p:nvPicPr>
          <p:cNvPr id="3" name="Imagem 2" descr="Logotipo&#10;&#10;O conteúdo gerado por IA pode estar incorreto.">
            <a:extLst>
              <a:ext uri="{FF2B5EF4-FFF2-40B4-BE49-F238E27FC236}">
                <a16:creationId xmlns:a16="http://schemas.microsoft.com/office/drawing/2014/main" id="{D49EB049-1BBD-FB01-E058-FA442B21C5C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3746" y="4592963"/>
            <a:ext cx="4104508" cy="1264911"/>
          </a:xfrm>
          <a:prstGeom prst="rect">
            <a:avLst/>
          </a:prstGeom>
          <a:ln>
            <a:noFill/>
          </a:ln>
          <a:effectLst>
            <a:outerShdw blurRad="254000" dist="152400" dir="2700000" algn="tl" rotWithShape="0">
              <a:srgbClr val="333333"/>
            </a:outerShdw>
          </a:effectLst>
        </p:spPr>
      </p:pic>
      <p:pic>
        <p:nvPicPr>
          <p:cNvPr id="9" name="Imagem 8" descr="Logotipo&#10;&#10;O conteúdo gerado por IA pode estar incorreto.">
            <a:extLst>
              <a:ext uri="{FF2B5EF4-FFF2-40B4-BE49-F238E27FC236}">
                <a16:creationId xmlns:a16="http://schemas.microsoft.com/office/drawing/2014/main" id="{37E4E88A-9C61-5540-62C9-E59D67C674B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71968" y="4238240"/>
            <a:ext cx="2151355" cy="2430722"/>
          </a:xfrm>
          <a:prstGeom prst="rect">
            <a:avLst/>
          </a:prstGeom>
        </p:spPr>
      </p:pic>
      <p:sp>
        <p:nvSpPr>
          <p:cNvPr id="2" name="Retângulo 1">
            <a:extLst>
              <a:ext uri="{FF2B5EF4-FFF2-40B4-BE49-F238E27FC236}">
                <a16:creationId xmlns:a16="http://schemas.microsoft.com/office/drawing/2014/main" id="{C8DC1A51-CB17-7F07-551A-55D9F3A35B7B}"/>
              </a:ext>
            </a:extLst>
          </p:cNvPr>
          <p:cNvSpPr/>
          <p:nvPr/>
        </p:nvSpPr>
        <p:spPr>
          <a:xfrm>
            <a:off x="2598090" y="434173"/>
            <a:ext cx="6995825" cy="1015663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balanced" dir="t"/>
          </a:scene3d>
          <a:sp3d>
            <a:contourClr>
              <a:srgbClr val="FF2400"/>
            </a:contourClr>
          </a:sp3d>
        </p:spPr>
        <p:txBody>
          <a:bodyPr wrap="none" lIns="91440" tIns="45720" rIns="91440" bIns="45720">
            <a:spAutoFit/>
            <a:sp3d extrusionH="57150" contourW="12700" prstMaterial="powder">
              <a:bevelT w="38100" h="38100" prst="angle"/>
              <a:contourClr>
                <a:srgbClr val="0C0607"/>
              </a:contourClr>
            </a:sp3d>
          </a:bodyPr>
          <a:lstStyle/>
          <a:p>
            <a:pPr algn="ctr"/>
            <a:r>
              <a:rPr lang="pt-BR" sz="5800" dirty="0">
                <a:ln w="0">
                  <a:noFill/>
                </a:ln>
                <a:solidFill>
                  <a:schemeClr val="bg1">
                    <a:lumMod val="95000"/>
                  </a:schemeClr>
                </a:solidFill>
                <a:effectLst>
                  <a:glow rad="1905000">
                    <a:schemeClr val="bg2">
                      <a:lumMod val="25000"/>
                      <a:alpha val="30000"/>
                    </a:schemeClr>
                  </a:glow>
                  <a:reflection blurRad="6350" stA="53000" endA="300" endPos="35500" dir="5400000" sy="-90000" algn="bl" rotWithShape="0"/>
                </a:effectLst>
                <a:latin typeface="Daytona" panose="020B0604030500040204" pitchFamily="34" charset="0"/>
                <a:ea typeface="DejaVu Math TeX Gyre" panose="02000503000000000000" pitchFamily="2" charset="0"/>
                <a:cs typeface="Times New Roman" panose="02020603050405020304" pitchFamily="18" charset="0"/>
              </a:rPr>
              <a:t>Sejam bem-vindos</a:t>
            </a:r>
          </a:p>
        </p:txBody>
      </p:sp>
    </p:spTree>
    <p:extLst>
      <p:ext uri="{BB962C8B-B14F-4D97-AF65-F5344CB8AC3E}">
        <p14:creationId xmlns:p14="http://schemas.microsoft.com/office/powerpoint/2010/main" val="5199473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500">
        <p:split orient="vert"/>
      </p:transition>
    </mc:Choice>
    <mc:Fallback xmlns="">
      <p:transition spd="slow">
        <p:split orient="vert"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3FCFE5FA-A7BD-B2E2-C5AE-A06D7A2994BE}"/>
              </a:ext>
            </a:extLst>
          </p:cNvPr>
          <p:cNvSpPr txBox="1"/>
          <p:nvPr/>
        </p:nvSpPr>
        <p:spPr>
          <a:xfrm>
            <a:off x="659040" y="814531"/>
            <a:ext cx="10734674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Eu sou o bom pastor.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Conheço as minhas ovelhas, e elas me conhecem. E estou pronto para morrer por elas.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Venham todos, e louvemos a Deus, o SENHOR!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Cantemos com alegria à rocha que nos salva.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Vamos comparecer diante dele com ações de graças,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cantando alegres hinos de louvor.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Pois o SENHOR é Deus poderoso;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é Rei poderoso acima de todos os deuses.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9A53413-5A4B-8B07-791A-9986459FB700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Introito e Salmodia</a:t>
            </a:r>
          </a:p>
        </p:txBody>
      </p:sp>
      <p:grpSp>
        <p:nvGrpSpPr>
          <p:cNvPr id="5" name="Agrupar 4">
            <a:extLst>
              <a:ext uri="{FF2B5EF4-FFF2-40B4-BE49-F238E27FC236}">
                <a16:creationId xmlns:a16="http://schemas.microsoft.com/office/drawing/2014/main" id="{CE34254C-2C3F-AA23-4C85-FBB23A440258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6" name="Seta: Divisa 5">
              <a:extLst>
                <a:ext uri="{FF2B5EF4-FFF2-40B4-BE49-F238E27FC236}">
                  <a16:creationId xmlns:a16="http://schemas.microsoft.com/office/drawing/2014/main" id="{03098552-06E2-6FA0-A153-0DACF044B2D8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7" name="Seta: Divisa 6">
              <a:extLst>
                <a:ext uri="{FF2B5EF4-FFF2-40B4-BE49-F238E27FC236}">
                  <a16:creationId xmlns:a16="http://schemas.microsoft.com/office/drawing/2014/main" id="{2C66FAB6-F878-ABAD-BE7E-040EA745F3AC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8" name="Seta: Divisa 7">
              <a:extLst>
                <a:ext uri="{FF2B5EF4-FFF2-40B4-BE49-F238E27FC236}">
                  <a16:creationId xmlns:a16="http://schemas.microsoft.com/office/drawing/2014/main" id="{3DAAD9D2-AA9C-5442-08C9-66C5E7F9E6D9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81739615"/>
      </p:ext>
    </p:extLst>
  </p:cSld>
  <p:clrMapOvr>
    <a:masterClrMapping/>
  </p:clrMapOvr>
  <p:transition spd="slow">
    <p:push dir="u"/>
  </p:transition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3FCFE5FA-A7BD-B2E2-C5AE-A06D7A2994BE}"/>
              </a:ext>
            </a:extLst>
          </p:cNvPr>
          <p:cNvSpPr txBox="1"/>
          <p:nvPr/>
        </p:nvSpPr>
        <p:spPr>
          <a:xfrm>
            <a:off x="659040" y="814531"/>
            <a:ext cx="10554392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Venham, fiquemos de joelhos e adoremos o SENHOR.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Vamos nos ajoelhar diante do nosso Criador.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Ele é o nosso Deus;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Nós somos o povo que ele guia, somos o rebanho do qual ele cuida.</a:t>
            </a:r>
          </a:p>
          <a:p>
            <a:pPr marL="723900" indent="-723900"/>
            <a:endParaRPr lang="pt-BR" sz="3400" b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  <a:p>
            <a:pPr marL="723900" indent="-723900"/>
            <a:r>
              <a:rPr lang="pt-BR" sz="3400" b="1" dirty="0">
                <a:solidFill>
                  <a:srgbClr val="C00000"/>
                </a:solidFill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Sl 23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O Senhor é o meu pastor: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nada me faltará.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9A53413-5A4B-8B07-791A-9986459FB700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Introito e Salmodia</a:t>
            </a:r>
          </a:p>
        </p:txBody>
      </p:sp>
      <p:grpSp>
        <p:nvGrpSpPr>
          <p:cNvPr id="5" name="Agrupar 4">
            <a:extLst>
              <a:ext uri="{FF2B5EF4-FFF2-40B4-BE49-F238E27FC236}">
                <a16:creationId xmlns:a16="http://schemas.microsoft.com/office/drawing/2014/main" id="{9726E089-2A4B-0DB5-ACD9-21C8D2AB5498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6" name="Seta: Divisa 5">
              <a:extLst>
                <a:ext uri="{FF2B5EF4-FFF2-40B4-BE49-F238E27FC236}">
                  <a16:creationId xmlns:a16="http://schemas.microsoft.com/office/drawing/2014/main" id="{791B05F6-BB43-5435-493E-525338ECFE95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7" name="Seta: Divisa 6">
              <a:extLst>
                <a:ext uri="{FF2B5EF4-FFF2-40B4-BE49-F238E27FC236}">
                  <a16:creationId xmlns:a16="http://schemas.microsoft.com/office/drawing/2014/main" id="{1E88D694-ED16-E26C-BE8A-DEC2E1A78FF2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8" name="Seta: Divisa 7">
              <a:extLst>
                <a:ext uri="{FF2B5EF4-FFF2-40B4-BE49-F238E27FC236}">
                  <a16:creationId xmlns:a16="http://schemas.microsoft.com/office/drawing/2014/main" id="{08EB6022-6771-FCDC-4304-E2CE54E97FDD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511229938"/>
      </p:ext>
    </p:extLst>
  </p:cSld>
  <p:clrMapOvr>
    <a:masterClrMapping/>
  </p:clrMapOvr>
  <p:transition spd="slow">
    <p:push dir="u"/>
  </p:transition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3FCFE5FA-A7BD-B2E2-C5AE-A06D7A2994BE}"/>
              </a:ext>
            </a:extLst>
          </p:cNvPr>
          <p:cNvSpPr txBox="1"/>
          <p:nvPr/>
        </p:nvSpPr>
        <p:spPr>
          <a:xfrm>
            <a:off x="659040" y="814531"/>
            <a:ext cx="10554392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Ele me faz descansar em pastos verdes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e me leva a águas tranquilas.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O Senhor renova as minhas forças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e me guia por caminhos certos, como ele mesmo prometeu.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Ainda que eu ande por um vale escuro como a morte, não terei medo de nada.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Pois tu, ó Senhor Deus, estás comigo; tu me proteges e me diriges.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9A53413-5A4B-8B07-791A-9986459FB700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Introito e Salmodia</a:t>
            </a:r>
          </a:p>
        </p:txBody>
      </p:sp>
      <p:grpSp>
        <p:nvGrpSpPr>
          <p:cNvPr id="5" name="Agrupar 4">
            <a:extLst>
              <a:ext uri="{FF2B5EF4-FFF2-40B4-BE49-F238E27FC236}">
                <a16:creationId xmlns:a16="http://schemas.microsoft.com/office/drawing/2014/main" id="{9726E089-2A4B-0DB5-ACD9-21C8D2AB5498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6" name="Seta: Divisa 5">
              <a:extLst>
                <a:ext uri="{FF2B5EF4-FFF2-40B4-BE49-F238E27FC236}">
                  <a16:creationId xmlns:a16="http://schemas.microsoft.com/office/drawing/2014/main" id="{791B05F6-BB43-5435-493E-525338ECFE95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7" name="Seta: Divisa 6">
              <a:extLst>
                <a:ext uri="{FF2B5EF4-FFF2-40B4-BE49-F238E27FC236}">
                  <a16:creationId xmlns:a16="http://schemas.microsoft.com/office/drawing/2014/main" id="{1E88D694-ED16-E26C-BE8A-DEC2E1A78FF2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8" name="Seta: Divisa 7">
              <a:extLst>
                <a:ext uri="{FF2B5EF4-FFF2-40B4-BE49-F238E27FC236}">
                  <a16:creationId xmlns:a16="http://schemas.microsoft.com/office/drawing/2014/main" id="{08EB6022-6771-FCDC-4304-E2CE54E97FDD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275885037"/>
      </p:ext>
    </p:extLst>
  </p:cSld>
  <p:clrMapOvr>
    <a:masterClrMapping/>
  </p:clrMapOvr>
  <p:transition spd="slow">
    <p:push dir="u"/>
  </p:transition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3FCFE5FA-A7BD-B2E2-C5AE-A06D7A2994BE}"/>
              </a:ext>
            </a:extLst>
          </p:cNvPr>
          <p:cNvSpPr txBox="1"/>
          <p:nvPr/>
        </p:nvSpPr>
        <p:spPr>
          <a:xfrm>
            <a:off x="659040" y="814531"/>
            <a:ext cx="10554392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Preparas um banquete para mim, onde os meus inimigos me podem ver.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Tu me recebes como convidado de honra e enches o meu copo até derramar.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Certamente a tua bondade e o teu amor ficarão comigo enquanto eu viver.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E na tua casa, ó Senhor, morarei todos os dias da minha vida.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9A53413-5A4B-8B07-791A-9986459FB700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Introito e Salmodia</a:t>
            </a:r>
          </a:p>
        </p:txBody>
      </p:sp>
      <p:grpSp>
        <p:nvGrpSpPr>
          <p:cNvPr id="5" name="Agrupar 4">
            <a:extLst>
              <a:ext uri="{FF2B5EF4-FFF2-40B4-BE49-F238E27FC236}">
                <a16:creationId xmlns:a16="http://schemas.microsoft.com/office/drawing/2014/main" id="{9726E089-2A4B-0DB5-ACD9-21C8D2AB5498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6" name="Seta: Divisa 5">
              <a:extLst>
                <a:ext uri="{FF2B5EF4-FFF2-40B4-BE49-F238E27FC236}">
                  <a16:creationId xmlns:a16="http://schemas.microsoft.com/office/drawing/2014/main" id="{791B05F6-BB43-5435-493E-525338ECFE95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7" name="Seta: Divisa 6">
              <a:extLst>
                <a:ext uri="{FF2B5EF4-FFF2-40B4-BE49-F238E27FC236}">
                  <a16:creationId xmlns:a16="http://schemas.microsoft.com/office/drawing/2014/main" id="{1E88D694-ED16-E26C-BE8A-DEC2E1A78FF2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8" name="Seta: Divisa 7">
              <a:extLst>
                <a:ext uri="{FF2B5EF4-FFF2-40B4-BE49-F238E27FC236}">
                  <a16:creationId xmlns:a16="http://schemas.microsoft.com/office/drawing/2014/main" id="{08EB6022-6771-FCDC-4304-E2CE54E97FDD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273634828"/>
      </p:ext>
    </p:extLst>
  </p:cSld>
  <p:clrMapOvr>
    <a:masterClrMapping/>
  </p:clrMapOvr>
  <p:transition spd="slow">
    <p:push dir="u"/>
  </p:transition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3FCFE5FA-A7BD-B2E2-C5AE-A06D7A2994BE}"/>
              </a:ext>
            </a:extLst>
          </p:cNvPr>
          <p:cNvSpPr txBox="1"/>
          <p:nvPr/>
        </p:nvSpPr>
        <p:spPr>
          <a:xfrm>
            <a:off x="659040" y="814531"/>
            <a:ext cx="10554392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T:	Glória ao Pai e ao Filho e ao Espírito Santo, como era no princípio, agora é, e para sempre será – de eternidade a eternidade. Amém.</a:t>
            </a:r>
          </a:p>
          <a:p>
            <a:pPr marL="723900" indent="-723900"/>
            <a:endParaRPr lang="pt-BR" sz="3400" i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Eu sou o bom pastor.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Conheço as minhas ovelhas, e elas me conhecem. E estou pronto para morrer por elas.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C9A53413-5A4B-8B07-791A-9986459FB700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Introito e Salmodia</a:t>
            </a:r>
          </a:p>
        </p:txBody>
      </p:sp>
    </p:spTree>
    <p:extLst>
      <p:ext uri="{BB962C8B-B14F-4D97-AF65-F5344CB8AC3E}">
        <p14:creationId xmlns:p14="http://schemas.microsoft.com/office/powerpoint/2010/main" val="383986930"/>
      </p:ext>
    </p:extLst>
  </p:cSld>
  <p:clrMapOvr>
    <a:masterClrMapping/>
  </p:clrMapOvr>
  <p:transition spd="slow">
    <p:push dir="u"/>
  </p:transition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>
            <a:extLst>
              <a:ext uri="{FF2B5EF4-FFF2-40B4-BE49-F238E27FC236}">
                <a16:creationId xmlns:a16="http://schemas.microsoft.com/office/drawing/2014/main" id="{5280A92B-FA6C-C052-8D2D-23CB5AEBF5C9}"/>
              </a:ext>
            </a:extLst>
          </p:cNvPr>
          <p:cNvSpPr txBox="1"/>
          <p:nvPr/>
        </p:nvSpPr>
        <p:spPr>
          <a:xfrm>
            <a:off x="659040" y="814531"/>
            <a:ext cx="1050626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T:	Senhor Deus, nosso Pai celestial, tu nos deste o teu Filho Jesus Cristo como o nosso Bom Pastor, que nos chama pelo nome e nos conduz à vida eterna.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     Concede-nos graça para ouvir a sua voz, confiar em seu cuidado e permanecer firmes na comunhão da tua igreja, como teu povo reunido em fé e amor.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     Por Jesus Cristo, teu Filho, nosso Senhor. Amém.</a:t>
            </a:r>
          </a:p>
          <a:p>
            <a:pPr marL="723900" indent="-723900"/>
            <a:endParaRPr lang="pt-BR" sz="3400" b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</p:txBody>
      </p:sp>
      <p:sp>
        <p:nvSpPr>
          <p:cNvPr id="5" name="Retângulo 4">
            <a:extLst>
              <a:ext uri="{FF2B5EF4-FFF2-40B4-BE49-F238E27FC236}">
                <a16:creationId xmlns:a16="http://schemas.microsoft.com/office/drawing/2014/main" id="{6118D6A0-46E8-7D77-48DF-BAF23015BA09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Coleta</a:t>
            </a:r>
          </a:p>
        </p:txBody>
      </p:sp>
    </p:spTree>
    <p:extLst>
      <p:ext uri="{BB962C8B-B14F-4D97-AF65-F5344CB8AC3E}">
        <p14:creationId xmlns:p14="http://schemas.microsoft.com/office/powerpoint/2010/main" val="3446611692"/>
      </p:ext>
    </p:extLst>
  </p:cSld>
  <p:clrMapOvr>
    <a:masterClrMapping/>
  </p:clrMapOvr>
  <p:transition spd="slow">
    <p:push dir="u"/>
  </p:transition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280A9229-DC34-69D2-3F40-F2ECC6FE3FE1}"/>
              </a:ext>
            </a:extLst>
          </p:cNvPr>
          <p:cNvSpPr/>
          <p:nvPr/>
        </p:nvSpPr>
        <p:spPr>
          <a:xfrm>
            <a:off x="614370" y="1479175"/>
            <a:ext cx="10963258" cy="2862322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balanced" dir="t"/>
          </a:scene3d>
          <a:sp3d>
            <a:contourClr>
              <a:srgbClr val="FF2400"/>
            </a:contourClr>
          </a:sp3d>
        </p:spPr>
        <p:txBody>
          <a:bodyPr wrap="none" lIns="91440" tIns="45720" rIns="91440" bIns="45720">
            <a:spAutoFit/>
            <a:sp3d extrusionH="57150" contourW="12700" prstMaterial="powder">
              <a:bevelT w="38100" h="38100" prst="angle"/>
              <a:contourClr>
                <a:srgbClr val="0C0607"/>
              </a:contourClr>
            </a:sp3d>
          </a:bodyPr>
          <a:lstStyle/>
          <a:p>
            <a:pPr algn="ctr"/>
            <a:r>
              <a:rPr lang="pt-BR" sz="18000" b="1" dirty="0">
                <a:ln w="0">
                  <a:noFill/>
                </a:ln>
                <a:solidFill>
                  <a:srgbClr val="D4AF37"/>
                </a:solidFill>
                <a:effectLst>
                  <a:glow rad="1905000">
                    <a:schemeClr val="bg2">
                      <a:lumMod val="25000"/>
                      <a:alpha val="30000"/>
                    </a:schemeClr>
                  </a:glow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cantemos</a:t>
            </a:r>
          </a:p>
        </p:txBody>
      </p:sp>
      <p:pic>
        <p:nvPicPr>
          <p:cNvPr id="3" name="Imagem 2" descr="Ícone&#10;&#10;Descrição gerada automaticamente">
            <a:hlinkClick r:id="rId2" action="ppaction://hlinkpres?slideindex=1&amp;slidetitle="/>
            <a:extLst>
              <a:ext uri="{FF2B5EF4-FFF2-40B4-BE49-F238E27FC236}">
                <a16:creationId xmlns:a16="http://schemas.microsoft.com/office/drawing/2014/main" id="{D36B6031-E2CE-6115-670B-294143AC79A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9700" y="4566018"/>
            <a:ext cx="1645581" cy="2000707"/>
          </a:xfrm>
          <a:prstGeom prst="rect">
            <a:avLst/>
          </a:prstGeom>
          <a:ln>
            <a:noFill/>
          </a:ln>
          <a:effectLst>
            <a:outerShdw blurRad="76200" dist="139700" dir="2700000" algn="tl" rotWithShape="0">
              <a:srgbClr val="333333">
                <a:alpha val="86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630045571"/>
      </p:ext>
    </p:extLst>
  </p:cSld>
  <p:clrMapOvr>
    <a:masterClrMapping/>
  </p:clrMapOvr>
  <p:transition spd="slow">
    <p:wipe/>
  </p:transition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E4084A9B-C6DA-2E82-DA03-7BF7B314546B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Leituras Bíblicas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28D23F8D-42A9-E949-7258-E342552AF750}"/>
              </a:ext>
            </a:extLst>
          </p:cNvPr>
          <p:cNvSpPr txBox="1"/>
          <p:nvPr/>
        </p:nvSpPr>
        <p:spPr>
          <a:xfrm>
            <a:off x="659040" y="786110"/>
            <a:ext cx="6339722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en-US" sz="5000" b="1" dirty="0">
                <a:effectLst>
                  <a:glow rad="101600">
                    <a:srgbClr val="FFDA66">
                      <a:alpha val="60000"/>
                    </a:srgbClr>
                  </a:glow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At 2.42-47</a:t>
            </a:r>
          </a:p>
          <a:p>
            <a:pPr marL="723900" indent="-723900"/>
            <a:r>
              <a:rPr lang="en-US" sz="5000" b="1" dirty="0">
                <a:effectLst>
                  <a:glow rad="101600">
                    <a:srgbClr val="FFDA66">
                      <a:alpha val="60000"/>
                    </a:srgbClr>
                  </a:glow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1Pe 2.19-25</a:t>
            </a:r>
          </a:p>
          <a:p>
            <a:pPr marL="723900" indent="-723900"/>
            <a:endParaRPr lang="en-US" sz="5000" b="1" dirty="0">
              <a:effectLst>
                <a:glow rad="101600">
                  <a:srgbClr val="FFDA66">
                    <a:alpha val="60000"/>
                  </a:srgbClr>
                </a:glow>
              </a:effectLst>
              <a:latin typeface="Arial" panose="020B0604020202020204" pitchFamily="34" charset="0"/>
              <a:ea typeface="DejaVu Serif Condensed" panose="02060606050605020204" pitchFamily="18" charset="0"/>
              <a:cs typeface="Arial" panose="020B0604020202020204" pitchFamily="34" charset="0"/>
            </a:endParaRPr>
          </a:p>
        </p:txBody>
      </p:sp>
      <p:sp>
        <p:nvSpPr>
          <p:cNvPr id="3" name="Retângulo: Cantos Arredondados 2">
            <a:extLst>
              <a:ext uri="{FF2B5EF4-FFF2-40B4-BE49-F238E27FC236}">
                <a16:creationId xmlns:a16="http://schemas.microsoft.com/office/drawing/2014/main" id="{A386D666-55A3-FA59-D2F2-CAD3ABD6D246}"/>
              </a:ext>
            </a:extLst>
          </p:cNvPr>
          <p:cNvSpPr>
            <a:spLocks/>
          </p:cNvSpPr>
          <p:nvPr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 w="28575">
            <a:solidFill>
              <a:schemeClr val="bg2">
                <a:lumMod val="75000"/>
              </a:schemeClr>
            </a:solidFill>
            <a:prstDash val="dash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4" name="Agrupar 3">
            <a:extLst>
              <a:ext uri="{FF2B5EF4-FFF2-40B4-BE49-F238E27FC236}">
                <a16:creationId xmlns:a16="http://schemas.microsoft.com/office/drawing/2014/main" id="{AC3CB021-731E-F236-596A-ABBE0A4B58DB}"/>
              </a:ext>
            </a:extLst>
          </p:cNvPr>
          <p:cNvGrpSpPr/>
          <p:nvPr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6" name="Forma Livre: Forma 5">
              <a:extLst>
                <a:ext uri="{FF2B5EF4-FFF2-40B4-BE49-F238E27FC236}">
                  <a16:creationId xmlns:a16="http://schemas.microsoft.com/office/drawing/2014/main" id="{5A351A75-6E15-7147-AE70-210D8173EF01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7" name="Forma Livre: Forma 6">
              <a:extLst>
                <a:ext uri="{FF2B5EF4-FFF2-40B4-BE49-F238E27FC236}">
                  <a16:creationId xmlns:a16="http://schemas.microsoft.com/office/drawing/2014/main" id="{56200791-67DA-BDF6-6A64-074C3036DF8B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8" name="Imagem 7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ABD00D2C-2AC7-DBD2-02EF-2870DCEF16C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pic>
        <p:nvPicPr>
          <p:cNvPr id="9" name="Imagem 8" descr="Ícone&#10;&#10;O conteúdo gerado por IA pode estar incorreto.">
            <a:extLst>
              <a:ext uri="{FF2B5EF4-FFF2-40B4-BE49-F238E27FC236}">
                <a16:creationId xmlns:a16="http://schemas.microsoft.com/office/drawing/2014/main" id="{28ABE8B9-6CD5-5AAD-2410-FF8D4B23B4E2}"/>
              </a:ext>
            </a:extLst>
          </p:cNvPr>
          <p:cNvPicPr>
            <a:picLocks noChangeAspect="1"/>
          </p:cNvPicPr>
          <p:nvPr/>
        </p:nvPicPr>
        <p:blipFill>
          <a:blip r:embed="rId3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  <p:grpSp>
        <p:nvGrpSpPr>
          <p:cNvPr id="10" name="Agrupar 9">
            <a:extLst>
              <a:ext uri="{FF2B5EF4-FFF2-40B4-BE49-F238E27FC236}">
                <a16:creationId xmlns:a16="http://schemas.microsoft.com/office/drawing/2014/main" id="{021C9CFA-60AC-0C75-3BB3-9D0173388386}"/>
              </a:ext>
            </a:extLst>
          </p:cNvPr>
          <p:cNvGrpSpPr/>
          <p:nvPr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11" name="Imagem 10" descr="Logotipo&#10;&#10;O conteúdo gerado por IA pode estar incorreto.">
              <a:extLst>
                <a:ext uri="{FF2B5EF4-FFF2-40B4-BE49-F238E27FC236}">
                  <a16:creationId xmlns:a16="http://schemas.microsoft.com/office/drawing/2014/main" id="{B25FFAAF-F698-F4D6-2362-C9712A12313B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2" name="Imagem 11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ABA9C218-1076-4CEE-91CD-07588E8B9D9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63763876"/>
      </p:ext>
    </p:extLst>
  </p:cSld>
  <p:clrMapOvr>
    <a:masterClrMapping/>
  </p:clrMapOvr>
  <p:transition spd="slow">
    <p:push dir="u"/>
  </p:transition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74000">
              <a:srgbClr val="3B7D23">
                <a:alpha val="16000"/>
              </a:srgbClr>
            </a:gs>
            <a:gs pos="53000">
              <a:schemeClr val="accent6">
                <a:lumMod val="75000"/>
                <a:alpha val="0"/>
              </a:schemeClr>
            </a:gs>
            <a:gs pos="85000">
              <a:schemeClr val="accent6">
                <a:lumMod val="75000"/>
                <a:alpha val="37000"/>
              </a:schemeClr>
            </a:gs>
            <a:gs pos="90000">
              <a:schemeClr val="accent6">
                <a:lumMod val="75000"/>
                <a:alpha val="47000"/>
              </a:schemeClr>
            </a:gs>
            <a:gs pos="95000">
              <a:schemeClr val="accent6">
                <a:lumMod val="75000"/>
                <a:alpha val="59000"/>
              </a:schemeClr>
            </a:gs>
            <a:gs pos="100000">
              <a:schemeClr val="accent6">
                <a:lumMod val="75000"/>
                <a:alpha val="73000"/>
              </a:schemeClr>
            </a:gs>
          </a:gsLst>
          <a:lin ang="108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E4084A9B-C6DA-2E82-DA03-7BF7B314546B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>
                  <a:solidFill>
                    <a:schemeClr val="bg1"/>
                  </a:solidFill>
                </a:ln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Evangelho do Dia</a:t>
            </a:r>
          </a:p>
        </p:txBody>
      </p:sp>
      <p:pic>
        <p:nvPicPr>
          <p:cNvPr id="18" name="Imagem 17" descr="Ícone&#10;&#10;O conteúdo gerado por IA pode estar incorreto.">
            <a:extLst>
              <a:ext uri="{FF2B5EF4-FFF2-40B4-BE49-F238E27FC236}">
                <a16:creationId xmlns:a16="http://schemas.microsoft.com/office/drawing/2014/main" id="{76C645FF-74BE-468E-DC86-08C85770F2AB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EBF08EC4-96CC-6D72-E053-043114258CB5}"/>
              </a:ext>
            </a:extLst>
          </p:cNvPr>
          <p:cNvSpPr txBox="1"/>
          <p:nvPr/>
        </p:nvSpPr>
        <p:spPr>
          <a:xfrm>
            <a:off x="711200" y="786110"/>
            <a:ext cx="5359533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en-US" sz="5000" b="1" dirty="0">
                <a:effectLst>
                  <a:glow rad="101600">
                    <a:srgbClr val="FFDA66">
                      <a:alpha val="60000"/>
                    </a:srgbClr>
                  </a:glow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Jo 10.1-10</a:t>
            </a:r>
          </a:p>
        </p:txBody>
      </p:sp>
      <p:grpSp>
        <p:nvGrpSpPr>
          <p:cNvPr id="20" name="Agrupar 19">
            <a:extLst>
              <a:ext uri="{FF2B5EF4-FFF2-40B4-BE49-F238E27FC236}">
                <a16:creationId xmlns:a16="http://schemas.microsoft.com/office/drawing/2014/main" id="{23D1D28A-C17C-0CCE-E7B3-5165E86452EA}"/>
              </a:ext>
            </a:extLst>
          </p:cNvPr>
          <p:cNvGrpSpPr/>
          <p:nvPr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21" name="Imagem 20" descr="Logotipo&#10;&#10;O conteúdo gerado por IA pode estar incorreto.">
              <a:extLst>
                <a:ext uri="{FF2B5EF4-FFF2-40B4-BE49-F238E27FC236}">
                  <a16:creationId xmlns:a16="http://schemas.microsoft.com/office/drawing/2014/main" id="{493C245A-0880-E9F0-5455-1E0429653202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22" name="Imagem 21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128BFF82-691D-68DE-B189-20DFDE65B27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23" name="Imagem 22" descr="Ícone&#10;&#10;O conteúdo gerado por IA pode estar incorreto.">
            <a:extLst>
              <a:ext uri="{FF2B5EF4-FFF2-40B4-BE49-F238E27FC236}">
                <a16:creationId xmlns:a16="http://schemas.microsoft.com/office/drawing/2014/main" id="{E320BC17-A5BD-79EC-0086-8BA0AA0623D4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  <p:sp>
        <p:nvSpPr>
          <p:cNvPr id="7" name="Retângulo: Cantos Arredondados 6">
            <a:extLst>
              <a:ext uri="{FF2B5EF4-FFF2-40B4-BE49-F238E27FC236}">
                <a16:creationId xmlns:a16="http://schemas.microsoft.com/office/drawing/2014/main" id="{AEB28F38-E7EA-1AE8-7B4D-B5B01AC77623}"/>
              </a:ext>
            </a:extLst>
          </p:cNvPr>
          <p:cNvSpPr>
            <a:spLocks/>
          </p:cNvSpPr>
          <p:nvPr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 w="28575">
            <a:solidFill>
              <a:schemeClr val="bg2">
                <a:lumMod val="75000"/>
              </a:schemeClr>
            </a:solidFill>
            <a:prstDash val="dash"/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10" name="Agrupar 9">
            <a:extLst>
              <a:ext uri="{FF2B5EF4-FFF2-40B4-BE49-F238E27FC236}">
                <a16:creationId xmlns:a16="http://schemas.microsoft.com/office/drawing/2014/main" id="{9FFEA8BC-9033-3232-CB31-9EB3C82B8A3F}"/>
              </a:ext>
            </a:extLst>
          </p:cNvPr>
          <p:cNvGrpSpPr/>
          <p:nvPr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11" name="Forma Livre: Forma 10">
              <a:extLst>
                <a:ext uri="{FF2B5EF4-FFF2-40B4-BE49-F238E27FC236}">
                  <a16:creationId xmlns:a16="http://schemas.microsoft.com/office/drawing/2014/main" id="{FDCFA633-DD9A-F5E4-04F7-A0EA413C6461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sp>
          <p:nvSpPr>
            <p:cNvPr id="12" name="Forma Livre: Forma 11">
              <a:extLst>
                <a:ext uri="{FF2B5EF4-FFF2-40B4-BE49-F238E27FC236}">
                  <a16:creationId xmlns:a16="http://schemas.microsoft.com/office/drawing/2014/main" id="{D214E919-1866-A85B-63C8-16C233922E90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 dirty="0"/>
            </a:p>
          </p:txBody>
        </p:sp>
        <p:pic>
          <p:nvPicPr>
            <p:cNvPr id="13" name="Imagem 12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86536723-7DCC-887C-AC5B-5548E904E90C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duotone>
                <a:schemeClr val="bg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699078263"/>
      </p:ext>
    </p:extLst>
  </p:cSld>
  <p:clrMapOvr>
    <a:masterClrMapping/>
  </p:clrMapOvr>
  <p:transition spd="slow">
    <p:push dir="u"/>
  </p:transition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E53ECFFE-4D51-3F60-3F55-EB8FDDCCC706}"/>
              </a:ext>
            </a:extLst>
          </p:cNvPr>
          <p:cNvSpPr txBox="1"/>
          <p:nvPr/>
        </p:nvSpPr>
        <p:spPr>
          <a:xfrm>
            <a:off x="659040" y="814531"/>
            <a:ext cx="10410013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T:	Creio em Deus Pai todo-poderoso, criador do céu e da terra. E em Jesus Cristo, seu único Filho, nosso Senhor, o qual foi concebido pelo Espírito Santo, nasceu da virgem Maria, padeceu sob Pôncio Pilatos, foi crucificado, morto e sepultado; desceu ao inferno, no terceiro dia ressuscitou dos mortos, subiu ao céu e está sentado à direita de Deus Pai todo-poderoso, donde há de vir a julgar os vivos e os mortos.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BA202D34-A43E-3414-DE8E-2352BB8D265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Credo Apostólico</a:t>
            </a: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5213B350-0B64-16F4-A78D-966398E48B5F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3" name="Seta: Divisa 2">
              <a:extLst>
                <a:ext uri="{FF2B5EF4-FFF2-40B4-BE49-F238E27FC236}">
                  <a16:creationId xmlns:a16="http://schemas.microsoft.com/office/drawing/2014/main" id="{F0D427B4-4874-B46E-60EE-FC58907DFAFD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4" name="Seta: Divisa 3">
              <a:extLst>
                <a:ext uri="{FF2B5EF4-FFF2-40B4-BE49-F238E27FC236}">
                  <a16:creationId xmlns:a16="http://schemas.microsoft.com/office/drawing/2014/main" id="{B87B477E-24D4-6875-A14B-81775CD51312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9" name="Seta: Divisa 8">
              <a:extLst>
                <a:ext uri="{FF2B5EF4-FFF2-40B4-BE49-F238E27FC236}">
                  <a16:creationId xmlns:a16="http://schemas.microsoft.com/office/drawing/2014/main" id="{CABBE1FD-880F-CF33-A525-AADD5A47721D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003569128"/>
      </p:ext>
    </p:extLst>
  </p:cSld>
  <p:clrMapOvr>
    <a:masterClrMapping/>
  </p:clrMapOvr>
  <p:transition spd="slow">
    <p:push dir="u"/>
  </p:transition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280A9229-DC34-69D2-3F40-F2ECC6FE3FE1}"/>
              </a:ext>
            </a:extLst>
          </p:cNvPr>
          <p:cNvSpPr/>
          <p:nvPr/>
        </p:nvSpPr>
        <p:spPr>
          <a:xfrm>
            <a:off x="614370" y="1479175"/>
            <a:ext cx="10963258" cy="2862322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balanced" dir="t"/>
          </a:scene3d>
          <a:sp3d>
            <a:contourClr>
              <a:srgbClr val="FF2400"/>
            </a:contourClr>
          </a:sp3d>
        </p:spPr>
        <p:txBody>
          <a:bodyPr wrap="none" lIns="91440" tIns="45720" rIns="91440" bIns="45720">
            <a:spAutoFit/>
            <a:sp3d extrusionH="57150" contourW="12700" prstMaterial="powder">
              <a:bevelT w="38100" h="38100" prst="angle"/>
              <a:contourClr>
                <a:srgbClr val="0C0607"/>
              </a:contourClr>
            </a:sp3d>
          </a:bodyPr>
          <a:lstStyle/>
          <a:p>
            <a:pPr algn="ctr"/>
            <a:r>
              <a:rPr lang="pt-BR" sz="18000" b="1" dirty="0">
                <a:ln w="0">
                  <a:noFill/>
                </a:ln>
                <a:solidFill>
                  <a:srgbClr val="D4AF37"/>
                </a:solidFill>
                <a:effectLst>
                  <a:glow rad="1905000">
                    <a:schemeClr val="bg2">
                      <a:lumMod val="25000"/>
                      <a:alpha val="30000"/>
                    </a:schemeClr>
                  </a:glow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cantemos</a:t>
            </a:r>
          </a:p>
        </p:txBody>
      </p:sp>
      <p:pic>
        <p:nvPicPr>
          <p:cNvPr id="3" name="Imagem 2" descr="Ícone&#10;&#10;Descrição gerada automaticamente">
            <a:hlinkClick r:id="rId2" action="ppaction://hlinkpres?slideindex=1&amp;slidetitle="/>
            <a:extLst>
              <a:ext uri="{FF2B5EF4-FFF2-40B4-BE49-F238E27FC236}">
                <a16:creationId xmlns:a16="http://schemas.microsoft.com/office/drawing/2014/main" id="{D36B6031-E2CE-6115-670B-294143AC79A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9700" y="4566018"/>
            <a:ext cx="1645581" cy="2000707"/>
          </a:xfrm>
          <a:prstGeom prst="rect">
            <a:avLst/>
          </a:prstGeom>
          <a:ln>
            <a:noFill/>
          </a:ln>
          <a:effectLst>
            <a:outerShdw blurRad="76200" dist="139700" dir="2700000" algn="tl" rotWithShape="0">
              <a:srgbClr val="333333">
                <a:alpha val="86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286688769"/>
      </p:ext>
    </p:extLst>
  </p:cSld>
  <p:clrMapOvr>
    <a:masterClrMapping/>
  </p:clrMapOvr>
  <p:transition spd="slow">
    <p:wipe/>
  </p:transition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E53ECFFE-4D51-3F60-3F55-EB8FDDCCC706}"/>
              </a:ext>
            </a:extLst>
          </p:cNvPr>
          <p:cNvSpPr txBox="1"/>
          <p:nvPr/>
        </p:nvSpPr>
        <p:spPr>
          <a:xfrm>
            <a:off x="659040" y="814531"/>
            <a:ext cx="10410013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T:</a:t>
            </a:r>
            <a:r>
              <a:rPr lang="pt-BR" sz="3400" b="1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	...</a:t>
            </a:r>
            <a:br>
              <a:rPr lang="pt-BR" sz="3400" b="1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Creio </a:t>
            </a: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no Espírito Santo, na santa Igreja Cristã — a comunhão dos santos, na remissão dos pecados, na ressurreição da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carne e na vida eterna. Amém.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BA202D34-A43E-3414-DE8E-2352BB8D265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Credo Apostólico</a:t>
            </a:r>
          </a:p>
        </p:txBody>
      </p:sp>
    </p:spTree>
    <p:extLst>
      <p:ext uri="{BB962C8B-B14F-4D97-AF65-F5344CB8AC3E}">
        <p14:creationId xmlns:p14="http://schemas.microsoft.com/office/powerpoint/2010/main" val="444557080"/>
      </p:ext>
    </p:extLst>
  </p:cSld>
  <p:clrMapOvr>
    <a:masterClrMapping/>
  </p:clrMapOvr>
  <p:transition spd="slow">
    <p:push dir="u"/>
  </p:transition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280A9229-DC34-69D2-3F40-F2ECC6FE3FE1}"/>
              </a:ext>
            </a:extLst>
          </p:cNvPr>
          <p:cNvSpPr/>
          <p:nvPr/>
        </p:nvSpPr>
        <p:spPr>
          <a:xfrm>
            <a:off x="614370" y="1479175"/>
            <a:ext cx="10963258" cy="2862322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balanced" dir="t"/>
          </a:scene3d>
          <a:sp3d>
            <a:contourClr>
              <a:srgbClr val="FF2400"/>
            </a:contourClr>
          </a:sp3d>
        </p:spPr>
        <p:txBody>
          <a:bodyPr wrap="none" lIns="91440" tIns="45720" rIns="91440" bIns="45720">
            <a:spAutoFit/>
            <a:sp3d extrusionH="57150" contourW="12700" prstMaterial="powder">
              <a:bevelT w="38100" h="38100" prst="angle"/>
              <a:contourClr>
                <a:srgbClr val="0C0607"/>
              </a:contourClr>
            </a:sp3d>
          </a:bodyPr>
          <a:lstStyle/>
          <a:p>
            <a:pPr algn="ctr"/>
            <a:r>
              <a:rPr lang="pt-BR" sz="18000" b="1" dirty="0">
                <a:ln w="0">
                  <a:noFill/>
                </a:ln>
                <a:solidFill>
                  <a:srgbClr val="D4AF37"/>
                </a:solidFill>
                <a:effectLst>
                  <a:glow rad="1905000">
                    <a:schemeClr val="bg2">
                      <a:lumMod val="25000"/>
                      <a:alpha val="30000"/>
                    </a:schemeClr>
                  </a:glow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cantemos</a:t>
            </a:r>
          </a:p>
        </p:txBody>
      </p:sp>
      <p:pic>
        <p:nvPicPr>
          <p:cNvPr id="3" name="Imagem 2" descr="Ícone&#10;&#10;Descrição gerada automaticamente">
            <a:hlinkClick r:id="rId2" action="ppaction://hlinkpres?slideindex=1&amp;slidetitle="/>
            <a:extLst>
              <a:ext uri="{FF2B5EF4-FFF2-40B4-BE49-F238E27FC236}">
                <a16:creationId xmlns:a16="http://schemas.microsoft.com/office/drawing/2014/main" id="{D36B6031-E2CE-6115-670B-294143AC79A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9700" y="4566018"/>
            <a:ext cx="1645581" cy="2000707"/>
          </a:xfrm>
          <a:prstGeom prst="rect">
            <a:avLst/>
          </a:prstGeom>
          <a:ln>
            <a:noFill/>
          </a:ln>
          <a:effectLst>
            <a:outerShdw blurRad="76200" dist="139700" dir="2700000" algn="tl" rotWithShape="0">
              <a:srgbClr val="333333">
                <a:alpha val="86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999536263"/>
      </p:ext>
    </p:extLst>
  </p:cSld>
  <p:clrMapOvr>
    <a:masterClrMapping/>
  </p:clrMapOvr>
  <p:transition spd="slow">
    <p:wipe/>
  </p:transition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E4084A9B-C6DA-2E82-DA03-7BF7B314546B}"/>
              </a:ext>
            </a:extLst>
          </p:cNvPr>
          <p:cNvSpPr/>
          <p:nvPr/>
        </p:nvSpPr>
        <p:spPr>
          <a:xfrm>
            <a:off x="1070241" y="16669"/>
            <a:ext cx="8372141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glow rad="101600">
                    <a:schemeClr val="bg1">
                      <a:alpha val="60000"/>
                    </a:schemeClr>
                  </a:glow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Pregação da Palavra de Deus</a:t>
            </a: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E411D177-3B8F-C13D-AF5E-E713D3D2ACC3}"/>
              </a:ext>
            </a:extLst>
          </p:cNvPr>
          <p:cNvSpPr/>
          <p:nvPr/>
        </p:nvSpPr>
        <p:spPr>
          <a:xfrm>
            <a:off x="659039" y="2054265"/>
            <a:ext cx="6906417" cy="1374735"/>
          </a:xfrm>
          <a:prstGeom prst="rect">
            <a:avLst/>
          </a:prstGeom>
          <a:noFill/>
        </p:spPr>
        <p:txBody>
          <a:bodyPr wrap="square" lIns="91440" tIns="45720" rIns="91440" bIns="45720" anchor="b" anchorCtr="0">
            <a:spAutoFit/>
          </a:bodyPr>
          <a:lstStyle/>
          <a:p>
            <a:pPr>
              <a:lnSpc>
                <a:spcPts val="5000"/>
              </a:lnSpc>
            </a:pPr>
            <a:r>
              <a:rPr lang="pt-BR" sz="4800" b="1" cap="none" spc="0" dirty="0">
                <a:ln w="0"/>
                <a:effectLst>
                  <a:glow rad="127000">
                    <a:srgbClr val="F2E2B5">
                      <a:alpha val="40000"/>
                    </a:srgb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Nem toda voz </a:t>
            </a:r>
            <a:br>
              <a:rPr lang="pt-BR" sz="4800" b="1" cap="none" spc="0" dirty="0">
                <a:ln w="0"/>
                <a:effectLst>
                  <a:glow rad="127000">
                    <a:srgbClr val="F2E2B5">
                      <a:alpha val="40000"/>
                    </a:srgb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</a:br>
            <a:r>
              <a:rPr lang="pt-BR" sz="4800" b="1" cap="none" spc="0" dirty="0">
                <a:ln w="0"/>
                <a:effectLst>
                  <a:glow rad="127000">
                    <a:srgbClr val="F2E2B5">
                      <a:alpha val="40000"/>
                    </a:srgb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merece ser ouvida</a:t>
            </a:r>
          </a:p>
        </p:txBody>
      </p:sp>
      <p:sp>
        <p:nvSpPr>
          <p:cNvPr id="3" name="Retângulo 2">
            <a:extLst>
              <a:ext uri="{FF2B5EF4-FFF2-40B4-BE49-F238E27FC236}">
                <a16:creationId xmlns:a16="http://schemas.microsoft.com/office/drawing/2014/main" id="{774856EE-2964-DFE7-9270-A2E8DCF273EA}"/>
              </a:ext>
            </a:extLst>
          </p:cNvPr>
          <p:cNvSpPr/>
          <p:nvPr/>
        </p:nvSpPr>
        <p:spPr>
          <a:xfrm>
            <a:off x="659040" y="3585309"/>
            <a:ext cx="5909582" cy="2862322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indent="182563">
              <a:lnSpc>
                <a:spcPts val="2700"/>
              </a:lnSpc>
            </a:pPr>
            <a:r>
              <a:rPr lang="pt-BR" sz="2800" b="1" dirty="0">
                <a:ln w="0"/>
                <a:effectLst>
                  <a:glow rad="127000">
                    <a:srgbClr val="F2E2B5">
                      <a:alpha val="40000"/>
                    </a:srgb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A que vozes você tem dado ouvidos? Quais os “influencers” que estão te guiando neste mundo?</a:t>
            </a:r>
          </a:p>
          <a:p>
            <a:pPr indent="182563">
              <a:lnSpc>
                <a:spcPts val="2700"/>
              </a:lnSpc>
            </a:pPr>
            <a:r>
              <a:rPr lang="pt-BR" sz="2800" b="1" cap="none" spc="0" dirty="0">
                <a:ln w="0"/>
                <a:effectLst>
                  <a:glow rad="127000">
                    <a:srgbClr val="F2E2B5">
                      <a:alpha val="40000"/>
                    </a:srgb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Só há uma voz que leva à salvação e a proteção ainda neste mundo: Jesus.</a:t>
            </a:r>
          </a:p>
          <a:p>
            <a:pPr indent="182563">
              <a:lnSpc>
                <a:spcPts val="2700"/>
              </a:lnSpc>
            </a:pPr>
            <a:r>
              <a:rPr lang="pt-BR" sz="2800" b="1" dirty="0">
                <a:ln w="0"/>
                <a:effectLst>
                  <a:glow rad="127000">
                    <a:srgbClr val="F2E2B5">
                      <a:alpha val="40000"/>
                    </a:srgbClr>
                  </a:glow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Siga a voz do Bom Pastor.</a:t>
            </a:r>
            <a:endParaRPr lang="pt-BR" sz="2800" b="1" cap="none" spc="0" dirty="0">
              <a:ln w="0"/>
              <a:effectLst>
                <a:glow rad="127000">
                  <a:srgbClr val="F2E2B5">
                    <a:alpha val="40000"/>
                  </a:srgbClr>
                </a:glow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5" name="Conector reto 4">
            <a:extLst>
              <a:ext uri="{FF2B5EF4-FFF2-40B4-BE49-F238E27FC236}">
                <a16:creationId xmlns:a16="http://schemas.microsoft.com/office/drawing/2014/main" id="{8F5025D4-AA52-FE5F-8D1D-DE0008F23708}"/>
              </a:ext>
            </a:extLst>
          </p:cNvPr>
          <p:cNvCxnSpPr>
            <a:cxnSpLocks/>
          </p:cNvCxnSpPr>
          <p:nvPr/>
        </p:nvCxnSpPr>
        <p:spPr>
          <a:xfrm>
            <a:off x="752475" y="3429000"/>
            <a:ext cx="5909582" cy="0"/>
          </a:xfrm>
          <a:prstGeom prst="line">
            <a:avLst/>
          </a:prstGeom>
          <a:ln w="76200">
            <a:solidFill>
              <a:schemeClr val="bg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16" name="Imagem 15" descr="Ícone&#10;&#10;O conteúdo gerado por IA pode estar incorreto.">
            <a:extLst>
              <a:ext uri="{FF2B5EF4-FFF2-40B4-BE49-F238E27FC236}">
                <a16:creationId xmlns:a16="http://schemas.microsoft.com/office/drawing/2014/main" id="{1CA2B3A7-6259-CE03-BDA7-094B5882FDAE}"/>
              </a:ext>
            </a:extLst>
          </p:cNvPr>
          <p:cNvPicPr>
            <a:picLocks noChangeAspect="1"/>
          </p:cNvPicPr>
          <p:nvPr/>
        </p:nvPicPr>
        <p:blipFill>
          <a:blip r:embed="rId2">
            <a:alphaModFix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9493" t="20254" r="26063" b="19116"/>
          <a:stretch>
            <a:fillRect/>
          </a:stretch>
        </p:blipFill>
        <p:spPr>
          <a:xfrm flipH="1">
            <a:off x="10898414" y="4697149"/>
            <a:ext cx="1293586" cy="2160851"/>
          </a:xfrm>
          <a:prstGeom prst="rect">
            <a:avLst/>
          </a:prstGeom>
          <a:effectLst>
            <a:outerShdw blurRad="114300" dist="101600" dir="2700000" sx="93000" sy="93000" algn="ctr" rotWithShape="0">
              <a:srgbClr val="000000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1590327473"/>
      </p:ext>
    </p:extLst>
  </p:cSld>
  <p:clrMapOvr>
    <a:masterClrMapping/>
  </p:clrMapOvr>
  <p:transition spd="slow">
    <p:push dir="u"/>
  </p:transition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OFertório OCP2 - 120bpm">
            <a:hlinkClick r:id="" action="ppaction://media"/>
            <a:extLst>
              <a:ext uri="{FF2B5EF4-FFF2-40B4-BE49-F238E27FC236}">
                <a16:creationId xmlns:a16="http://schemas.microsoft.com/office/drawing/2014/main" id="{1B585D70-1288-796D-756D-7572847447D1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0" y="4910845"/>
            <a:ext cx="10947400" cy="1947155"/>
          </a:xfrm>
          <a:prstGeom prst="rect">
            <a:avLst/>
          </a:prstGeom>
        </p:spPr>
      </p:pic>
      <p:sp>
        <p:nvSpPr>
          <p:cNvPr id="7" name="CaixaDeTexto 6">
            <a:extLst>
              <a:ext uri="{FF2B5EF4-FFF2-40B4-BE49-F238E27FC236}">
                <a16:creationId xmlns:a16="http://schemas.microsoft.com/office/drawing/2014/main" id="{56D26824-8FCD-B997-26E1-6ACA443B9503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T:	Cria em mim, ó Deus, um puro coração e renova em mim espírito reto. Não me lances fora da tua presença, e não retires de mim o teu Espírito Santo. Torna a dar-me alegria da tua salvação e sustém-me com um voluntário espírito. Amém.</a:t>
            </a:r>
          </a:p>
        </p:txBody>
      </p:sp>
      <p:sp>
        <p:nvSpPr>
          <p:cNvPr id="8" name="Retângulo 7">
            <a:extLst>
              <a:ext uri="{FF2B5EF4-FFF2-40B4-BE49-F238E27FC236}">
                <a16:creationId xmlns:a16="http://schemas.microsoft.com/office/drawing/2014/main" id="{F1B78614-89A8-EAB5-3757-CEE4133B360B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Ofertório</a:t>
            </a:r>
          </a:p>
        </p:txBody>
      </p:sp>
    </p:spTree>
    <p:extLst>
      <p:ext uri="{BB962C8B-B14F-4D97-AF65-F5344CB8AC3E}">
        <p14:creationId xmlns:p14="http://schemas.microsoft.com/office/powerpoint/2010/main" val="1601665033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58608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5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5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5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5"/>
                  </p:tgtEl>
                </p:cond>
              </p:nextCondLst>
            </p:seq>
          </p:childTnLst>
        </p:cTn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CaixaDeTexto 3">
            <a:extLst>
              <a:ext uri="{FF2B5EF4-FFF2-40B4-BE49-F238E27FC236}">
                <a16:creationId xmlns:a16="http://schemas.microsoft.com/office/drawing/2014/main" id="{0D31AB6A-5D7C-7283-42B4-658AF18771D8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 Senhor tem te abençoado grandemente,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e qual tem sido sua resposta? Ele não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obriga você a ofertar, mas ele espera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a sua oferta, como resposta.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Sua oferta é o que faz a missão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de Deus continuar, com a Palavra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chegando a muito mais pessoas.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Oferte com amor e gratidão,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pois você só tem para ofertar, </a:t>
            </a:r>
            <a:b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 que o Senhor te deu.</a:t>
            </a:r>
          </a:p>
        </p:txBody>
      </p:sp>
      <p:sp>
        <p:nvSpPr>
          <p:cNvPr id="5" name="Retângulo 4">
            <a:extLst>
              <a:ext uri="{FF2B5EF4-FFF2-40B4-BE49-F238E27FC236}">
                <a16:creationId xmlns:a16="http://schemas.microsoft.com/office/drawing/2014/main" id="{2F573735-A952-B316-B352-F80285C0FCF4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Ofertas</a:t>
            </a:r>
          </a:p>
        </p:txBody>
      </p:sp>
    </p:spTree>
    <p:extLst>
      <p:ext uri="{BB962C8B-B14F-4D97-AF65-F5344CB8AC3E}">
        <p14:creationId xmlns:p14="http://schemas.microsoft.com/office/powerpoint/2010/main" val="3661361012"/>
      </p:ext>
    </p:extLst>
  </p:cSld>
  <p:clrMapOvr>
    <a:masterClrMapping/>
  </p:clrMapOvr>
  <p:transition spd="slow">
    <p:push dir="u"/>
  </p:transition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280A9229-DC34-69D2-3F40-F2ECC6FE3FE1}"/>
              </a:ext>
            </a:extLst>
          </p:cNvPr>
          <p:cNvSpPr/>
          <p:nvPr/>
        </p:nvSpPr>
        <p:spPr>
          <a:xfrm>
            <a:off x="614370" y="1479175"/>
            <a:ext cx="10963258" cy="2862322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balanced" dir="t"/>
          </a:scene3d>
          <a:sp3d>
            <a:contourClr>
              <a:srgbClr val="FF2400"/>
            </a:contourClr>
          </a:sp3d>
        </p:spPr>
        <p:txBody>
          <a:bodyPr wrap="none" lIns="91440" tIns="45720" rIns="91440" bIns="45720">
            <a:spAutoFit/>
            <a:sp3d extrusionH="57150" contourW="12700" prstMaterial="powder">
              <a:bevelT w="38100" h="38100" prst="angle"/>
              <a:contourClr>
                <a:srgbClr val="0C0607"/>
              </a:contourClr>
            </a:sp3d>
          </a:bodyPr>
          <a:lstStyle/>
          <a:p>
            <a:pPr algn="ctr"/>
            <a:r>
              <a:rPr lang="pt-BR" sz="18000" b="1" dirty="0">
                <a:ln w="0">
                  <a:noFill/>
                </a:ln>
                <a:solidFill>
                  <a:srgbClr val="D4AF37"/>
                </a:solidFill>
                <a:effectLst>
                  <a:glow rad="1905000">
                    <a:schemeClr val="bg2">
                      <a:lumMod val="25000"/>
                      <a:alpha val="30000"/>
                    </a:schemeClr>
                  </a:glow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cantemos</a:t>
            </a:r>
          </a:p>
        </p:txBody>
      </p:sp>
      <p:pic>
        <p:nvPicPr>
          <p:cNvPr id="3" name="Imagem 2" descr="Ícone&#10;&#10;Descrição gerada automaticamente">
            <a:hlinkClick r:id="rId2" action="ppaction://hlinkpres?slideindex=1&amp;slidetitle="/>
            <a:extLst>
              <a:ext uri="{FF2B5EF4-FFF2-40B4-BE49-F238E27FC236}">
                <a16:creationId xmlns:a16="http://schemas.microsoft.com/office/drawing/2014/main" id="{D36B6031-E2CE-6115-670B-294143AC79A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9700" y="4566018"/>
            <a:ext cx="1645581" cy="2000707"/>
          </a:xfrm>
          <a:prstGeom prst="rect">
            <a:avLst/>
          </a:prstGeom>
          <a:ln>
            <a:noFill/>
          </a:ln>
          <a:effectLst>
            <a:outerShdw blurRad="76200" dist="139700" dir="2700000" algn="tl" rotWithShape="0">
              <a:srgbClr val="333333">
                <a:alpha val="86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978788274"/>
      </p:ext>
    </p:extLst>
  </p:cSld>
  <p:clrMapOvr>
    <a:masterClrMapping/>
  </p:clrMapOvr>
  <p:transition spd="slow">
    <p:wipe/>
  </p:transition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F816B790-BC18-D947-AB70-EB71F39CCE4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Oração Geral da Igreja</a:t>
            </a:r>
          </a:p>
        </p:txBody>
      </p:sp>
      <p:sp>
        <p:nvSpPr>
          <p:cNvPr id="5" name="CaixaDeTexto 4">
            <a:extLst>
              <a:ext uri="{FF2B5EF4-FFF2-40B4-BE49-F238E27FC236}">
                <a16:creationId xmlns:a16="http://schemas.microsoft.com/office/drawing/2014/main" id="{4A78E391-C9E7-1C03-DFFC-577BB8E96011}"/>
              </a:ext>
            </a:extLst>
          </p:cNvPr>
          <p:cNvSpPr txBox="1"/>
          <p:nvPr/>
        </p:nvSpPr>
        <p:spPr>
          <a:xfrm>
            <a:off x="659041" y="814531"/>
            <a:ext cx="6478360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P:</a:t>
            </a:r>
            <a:r>
              <a:rPr lang="pt-BR" sz="3400" i="1" dirty="0"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	[Anúncios e pedidos]</a:t>
            </a:r>
          </a:p>
        </p:txBody>
      </p:sp>
    </p:spTree>
    <p:extLst>
      <p:ext uri="{BB962C8B-B14F-4D97-AF65-F5344CB8AC3E}">
        <p14:creationId xmlns:p14="http://schemas.microsoft.com/office/powerpoint/2010/main" val="2488738932"/>
      </p:ext>
    </p:extLst>
  </p:cSld>
  <p:clrMapOvr>
    <a:masterClrMapping/>
  </p:clrMapOvr>
  <p:transition spd="slow">
    <p:push dir="u"/>
  </p:transition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tângulo 16">
            <a:extLst>
              <a:ext uri="{FF2B5EF4-FFF2-40B4-BE49-F238E27FC236}">
                <a16:creationId xmlns:a16="http://schemas.microsoft.com/office/drawing/2014/main" id="{C6A04B7C-CA3A-4C9C-1FD1-23D8FE637B9E}"/>
              </a:ext>
            </a:extLst>
          </p:cNvPr>
          <p:cNvSpPr/>
          <p:nvPr/>
        </p:nvSpPr>
        <p:spPr>
          <a:xfrm>
            <a:off x="584197" y="817248"/>
            <a:ext cx="4324351" cy="135417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sp>
        <p:nvSpPr>
          <p:cNvPr id="7" name="Retângulo 6">
            <a:extLst>
              <a:ext uri="{FF2B5EF4-FFF2-40B4-BE49-F238E27FC236}">
                <a16:creationId xmlns:a16="http://schemas.microsoft.com/office/drawing/2014/main" id="{AA9B690C-0625-19D6-20C6-E07D509EFF63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glow rad="76200">
                    <a:schemeClr val="bg1">
                      <a:alpha val="78000"/>
                    </a:schemeClr>
                  </a:glow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Oremos</a:t>
            </a:r>
          </a:p>
        </p:txBody>
      </p:sp>
      <p:sp>
        <p:nvSpPr>
          <p:cNvPr id="3" name="CaixaDeTexto 2">
            <a:extLst>
              <a:ext uri="{FF2B5EF4-FFF2-40B4-BE49-F238E27FC236}">
                <a16:creationId xmlns:a16="http://schemas.microsoft.com/office/drawing/2014/main" id="{4BA64360-AA0F-5E07-B5BD-324564C2A761}"/>
              </a:ext>
            </a:extLst>
          </p:cNvPr>
          <p:cNvSpPr txBox="1"/>
          <p:nvPr/>
        </p:nvSpPr>
        <p:spPr>
          <a:xfrm>
            <a:off x="659041" y="814531"/>
            <a:ext cx="2123916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P:</a:t>
            </a:r>
            <a:r>
              <a:rPr lang="pt-BR" sz="3400" i="1" dirty="0"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	[ ... ]</a:t>
            </a:r>
          </a:p>
        </p:txBody>
      </p:sp>
    </p:spTree>
    <p:extLst>
      <p:ext uri="{BB962C8B-B14F-4D97-AF65-F5344CB8AC3E}">
        <p14:creationId xmlns:p14="http://schemas.microsoft.com/office/powerpoint/2010/main" val="1884461905"/>
      </p:ext>
    </p:extLst>
  </p:cSld>
  <p:clrMapOvr>
    <a:masterClrMapping/>
  </p:clrMapOvr>
  <p:transition spd="slow">
    <p:push dir="u"/>
  </p:transition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>
            <a:extLst>
              <a:ext uri="{FF2B5EF4-FFF2-40B4-BE49-F238E27FC236}">
                <a16:creationId xmlns:a16="http://schemas.microsoft.com/office/drawing/2014/main" id="{F456D551-879F-B70C-E01B-4ABB9CA6C7DA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T:	Pai nosso, que estás nos céus. Santificado seja o teu nome. Venha o teu reino. Seja feita a tua vontade, assim na terra como no céu. O pão nosso de cada dia nos dá hoje. E perdoa-nos as nossas dívidas, assim como nós também perdoamos aos nossos devedores. E não nos deixes cair em tentação. Mas livra-nos do mal. Pois teu é o reino, e o poder, e a glória, para sempre. Amém.</a:t>
            </a:r>
          </a:p>
        </p:txBody>
      </p:sp>
      <p:sp>
        <p:nvSpPr>
          <p:cNvPr id="5" name="Retângulo 4">
            <a:extLst>
              <a:ext uri="{FF2B5EF4-FFF2-40B4-BE49-F238E27FC236}">
                <a16:creationId xmlns:a16="http://schemas.microsoft.com/office/drawing/2014/main" id="{7D477AA5-458A-2C48-283D-077A6D5D6142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Pai-Nosso</a:t>
            </a:r>
          </a:p>
        </p:txBody>
      </p:sp>
    </p:spTree>
    <p:extLst>
      <p:ext uri="{BB962C8B-B14F-4D97-AF65-F5344CB8AC3E}">
        <p14:creationId xmlns:p14="http://schemas.microsoft.com/office/powerpoint/2010/main" val="1930931490"/>
      </p:ext>
    </p:extLst>
  </p:cSld>
  <p:clrMapOvr>
    <a:masterClrMapping/>
  </p:clrMapOvr>
  <p:transition spd="slow">
    <p:push dir="u"/>
  </p:transition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>
            <a:extLst>
              <a:ext uri="{FF2B5EF4-FFF2-40B4-BE49-F238E27FC236}">
                <a16:creationId xmlns:a16="http://schemas.microsoft.com/office/drawing/2014/main" id="{73D9E59E-B22B-16D2-5C5B-F769B7C08ABF}"/>
              </a:ext>
            </a:extLst>
          </p:cNvPr>
          <p:cNvSpPr txBox="1"/>
          <p:nvPr/>
        </p:nvSpPr>
        <p:spPr>
          <a:xfrm>
            <a:off x="659040" y="814531"/>
            <a:ext cx="5335359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...</a:t>
            </a: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B9201E23-6E88-B084-B2A2-5A3F14B0C5FD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Consagração</a:t>
            </a:r>
          </a:p>
        </p:txBody>
      </p:sp>
      <p:sp>
        <p:nvSpPr>
          <p:cNvPr id="2" name="Retângulo: Cantos Arredondados 1">
            <a:extLst>
              <a:ext uri="{FF2B5EF4-FFF2-40B4-BE49-F238E27FC236}">
                <a16:creationId xmlns:a16="http://schemas.microsoft.com/office/drawing/2014/main" id="{E0820813-F591-E75B-DDFD-78DC3CDF746E}"/>
              </a:ext>
            </a:extLst>
          </p:cNvPr>
          <p:cNvSpPr>
            <a:spLocks/>
          </p:cNvSpPr>
          <p:nvPr/>
        </p:nvSpPr>
        <p:spPr>
          <a:xfrm>
            <a:off x="584199" y="616778"/>
            <a:ext cx="12293600" cy="7592943"/>
          </a:xfrm>
          <a:prstGeom prst="roundRect">
            <a:avLst>
              <a:gd name="adj" fmla="val 7020"/>
            </a:avLst>
          </a:prstGeom>
          <a:noFill/>
          <a:ln>
            <a:solidFill>
              <a:srgbClr val="B8860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pt-BR"/>
          </a:p>
        </p:txBody>
      </p:sp>
      <p:grpSp>
        <p:nvGrpSpPr>
          <p:cNvPr id="5" name="Agrupar 4">
            <a:extLst>
              <a:ext uri="{FF2B5EF4-FFF2-40B4-BE49-F238E27FC236}">
                <a16:creationId xmlns:a16="http://schemas.microsoft.com/office/drawing/2014/main" id="{0CD1622D-4E96-6967-9900-AF6FF38D787B}"/>
              </a:ext>
            </a:extLst>
          </p:cNvPr>
          <p:cNvGrpSpPr/>
          <p:nvPr/>
        </p:nvGrpSpPr>
        <p:grpSpPr>
          <a:xfrm>
            <a:off x="87186" y="101147"/>
            <a:ext cx="994028" cy="1362529"/>
            <a:chOff x="87186" y="101147"/>
            <a:chExt cx="994028" cy="1362529"/>
          </a:xfrm>
        </p:grpSpPr>
        <p:sp>
          <p:nvSpPr>
            <p:cNvPr id="7" name="Forma Livre: Forma 6">
              <a:extLst>
                <a:ext uri="{FF2B5EF4-FFF2-40B4-BE49-F238E27FC236}">
                  <a16:creationId xmlns:a16="http://schemas.microsoft.com/office/drawing/2014/main" id="{CEE7316C-9FF6-A06C-C25B-A9F3B3E43CAE}"/>
                </a:ext>
              </a:extLst>
            </p:cNvPr>
            <p:cNvSpPr>
              <a:spLocks/>
            </p:cNvSpPr>
            <p:nvPr userDrawn="1"/>
          </p:nvSpPr>
          <p:spPr>
            <a:xfrm>
              <a:off x="91489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tx1">
                <a:lumMod val="85000"/>
                <a:lumOff val="15000"/>
              </a:schemeClr>
            </a:solidFill>
            <a:ln w="3175">
              <a:noFill/>
            </a:ln>
            <a:effectLst>
              <a:outerShdw blurRad="50800" dist="50800" dir="2700000" sx="102000" sy="102000" algn="tl" rotWithShape="0">
                <a:prstClr val="black">
                  <a:alpha val="69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pt-BR" dirty="0"/>
            </a:p>
          </p:txBody>
        </p:sp>
        <p:sp>
          <p:nvSpPr>
            <p:cNvPr id="8" name="Forma Livre: Forma 7">
              <a:extLst>
                <a:ext uri="{FF2B5EF4-FFF2-40B4-BE49-F238E27FC236}">
                  <a16:creationId xmlns:a16="http://schemas.microsoft.com/office/drawing/2014/main" id="{8F146731-1B5D-2EF2-35A6-73DB772ABA66}"/>
                </a:ext>
              </a:extLst>
            </p:cNvPr>
            <p:cNvSpPr>
              <a:spLocks/>
            </p:cNvSpPr>
            <p:nvPr userDrawn="1"/>
          </p:nvSpPr>
          <p:spPr>
            <a:xfrm>
              <a:off x="92113" y="106499"/>
              <a:ext cx="985421" cy="1354179"/>
            </a:xfrm>
            <a:custGeom>
              <a:avLst/>
              <a:gdLst>
                <a:gd name="connsiteX0" fmla="*/ 1543050 w 3952875"/>
                <a:gd name="connsiteY0" fmla="*/ 0 h 5372100"/>
                <a:gd name="connsiteX1" fmla="*/ 1666875 w 3952875"/>
                <a:gd name="connsiteY1" fmla="*/ 885825 h 5372100"/>
                <a:gd name="connsiteX2" fmla="*/ 1352550 w 3952875"/>
                <a:gd name="connsiteY2" fmla="*/ 1009650 h 5372100"/>
                <a:gd name="connsiteX3" fmla="*/ 1133475 w 3952875"/>
                <a:gd name="connsiteY3" fmla="*/ 1181100 h 5372100"/>
                <a:gd name="connsiteX4" fmla="*/ 962025 w 3952875"/>
                <a:gd name="connsiteY4" fmla="*/ 1514475 h 5372100"/>
                <a:gd name="connsiteX5" fmla="*/ 752475 w 3952875"/>
                <a:gd name="connsiteY5" fmla="*/ 1504950 h 5372100"/>
                <a:gd name="connsiteX6" fmla="*/ 314325 w 3952875"/>
                <a:gd name="connsiteY6" fmla="*/ 1428750 h 5372100"/>
                <a:gd name="connsiteX7" fmla="*/ 123825 w 3952875"/>
                <a:gd name="connsiteY7" fmla="*/ 1352550 h 5372100"/>
                <a:gd name="connsiteX8" fmla="*/ 38100 w 3952875"/>
                <a:gd name="connsiteY8" fmla="*/ 1628775 h 5372100"/>
                <a:gd name="connsiteX9" fmla="*/ 0 w 3952875"/>
                <a:gd name="connsiteY9" fmla="*/ 1952625 h 5372100"/>
                <a:gd name="connsiteX10" fmla="*/ 38100 w 3952875"/>
                <a:gd name="connsiteY10" fmla="*/ 2228850 h 5372100"/>
                <a:gd name="connsiteX11" fmla="*/ 133350 w 3952875"/>
                <a:gd name="connsiteY11" fmla="*/ 2495550 h 5372100"/>
                <a:gd name="connsiteX12" fmla="*/ 971550 w 3952875"/>
                <a:gd name="connsiteY12" fmla="*/ 2324100 h 5372100"/>
                <a:gd name="connsiteX13" fmla="*/ 1133475 w 3952875"/>
                <a:gd name="connsiteY13" fmla="*/ 2657475 h 5372100"/>
                <a:gd name="connsiteX14" fmla="*/ 1638300 w 3952875"/>
                <a:gd name="connsiteY14" fmla="*/ 3038475 h 5372100"/>
                <a:gd name="connsiteX15" fmla="*/ 1600200 w 3952875"/>
                <a:gd name="connsiteY15" fmla="*/ 4895850 h 5372100"/>
                <a:gd name="connsiteX16" fmla="*/ 1476375 w 3952875"/>
                <a:gd name="connsiteY16" fmla="*/ 5372100 h 5372100"/>
                <a:gd name="connsiteX17" fmla="*/ 2609850 w 3952875"/>
                <a:gd name="connsiteY17" fmla="*/ 5324475 h 5372100"/>
                <a:gd name="connsiteX18" fmla="*/ 2447925 w 3952875"/>
                <a:gd name="connsiteY18" fmla="*/ 4829175 h 5372100"/>
                <a:gd name="connsiteX19" fmla="*/ 2476500 w 3952875"/>
                <a:gd name="connsiteY19" fmla="*/ 3038475 h 5372100"/>
                <a:gd name="connsiteX20" fmla="*/ 3171825 w 3952875"/>
                <a:gd name="connsiteY20" fmla="*/ 2333625 h 5372100"/>
                <a:gd name="connsiteX21" fmla="*/ 3952875 w 3952875"/>
                <a:gd name="connsiteY21" fmla="*/ 2476500 h 5372100"/>
                <a:gd name="connsiteX22" fmla="*/ 3952875 w 3952875"/>
                <a:gd name="connsiteY22" fmla="*/ 1323975 h 5372100"/>
                <a:gd name="connsiteX23" fmla="*/ 3209925 w 3952875"/>
                <a:gd name="connsiteY23" fmla="*/ 1476375 h 5372100"/>
                <a:gd name="connsiteX24" fmla="*/ 3209925 w 3952875"/>
                <a:gd name="connsiteY24" fmla="*/ 1390650 h 5372100"/>
                <a:gd name="connsiteX25" fmla="*/ 3629025 w 3952875"/>
                <a:gd name="connsiteY25" fmla="*/ 1343025 h 5372100"/>
                <a:gd name="connsiteX26" fmla="*/ 3228975 w 3952875"/>
                <a:gd name="connsiteY26" fmla="*/ 1333500 h 5372100"/>
                <a:gd name="connsiteX27" fmla="*/ 3276600 w 3952875"/>
                <a:gd name="connsiteY27" fmla="*/ 1171575 h 5372100"/>
                <a:gd name="connsiteX28" fmla="*/ 3857625 w 3952875"/>
                <a:gd name="connsiteY28" fmla="*/ 971550 h 5372100"/>
                <a:gd name="connsiteX29" fmla="*/ 3248025 w 3952875"/>
                <a:gd name="connsiteY29" fmla="*/ 1114425 h 5372100"/>
                <a:gd name="connsiteX30" fmla="*/ 3124200 w 3952875"/>
                <a:gd name="connsiteY30" fmla="*/ 1028700 h 5372100"/>
                <a:gd name="connsiteX31" fmla="*/ 3286125 w 3952875"/>
                <a:gd name="connsiteY31" fmla="*/ 866775 h 5372100"/>
                <a:gd name="connsiteX32" fmla="*/ 3600450 w 3952875"/>
                <a:gd name="connsiteY32" fmla="*/ 838200 h 5372100"/>
                <a:gd name="connsiteX33" fmla="*/ 3133725 w 3952875"/>
                <a:gd name="connsiteY33" fmla="*/ 847725 h 5372100"/>
                <a:gd name="connsiteX34" fmla="*/ 3228975 w 3952875"/>
                <a:gd name="connsiteY34" fmla="*/ 514350 h 5372100"/>
                <a:gd name="connsiteX35" fmla="*/ 3067050 w 3952875"/>
                <a:gd name="connsiteY35" fmla="*/ 819150 h 5372100"/>
                <a:gd name="connsiteX36" fmla="*/ 2943225 w 3952875"/>
                <a:gd name="connsiteY36" fmla="*/ 819150 h 5372100"/>
                <a:gd name="connsiteX37" fmla="*/ 2990850 w 3952875"/>
                <a:gd name="connsiteY37" fmla="*/ 609600 h 5372100"/>
                <a:gd name="connsiteX38" fmla="*/ 2819400 w 3952875"/>
                <a:gd name="connsiteY38" fmla="*/ 828675 h 5372100"/>
                <a:gd name="connsiteX39" fmla="*/ 2819400 w 3952875"/>
                <a:gd name="connsiteY39" fmla="*/ 752475 h 5372100"/>
                <a:gd name="connsiteX40" fmla="*/ 2743200 w 3952875"/>
                <a:gd name="connsiteY40" fmla="*/ 742950 h 5372100"/>
                <a:gd name="connsiteX41" fmla="*/ 2733675 w 3952875"/>
                <a:gd name="connsiteY41" fmla="*/ 504825 h 5372100"/>
                <a:gd name="connsiteX42" fmla="*/ 2657475 w 3952875"/>
                <a:gd name="connsiteY42" fmla="*/ 752475 h 5372100"/>
                <a:gd name="connsiteX43" fmla="*/ 2533650 w 3952875"/>
                <a:gd name="connsiteY43" fmla="*/ 781050 h 5372100"/>
                <a:gd name="connsiteX44" fmla="*/ 2486025 w 3952875"/>
                <a:gd name="connsiteY44" fmla="*/ 714375 h 5372100"/>
                <a:gd name="connsiteX45" fmla="*/ 2457450 w 3952875"/>
                <a:gd name="connsiteY45" fmla="*/ 533400 h 5372100"/>
                <a:gd name="connsiteX46" fmla="*/ 2581275 w 3952875"/>
                <a:gd name="connsiteY46" fmla="*/ 0 h 5372100"/>
                <a:gd name="connsiteX47" fmla="*/ 1543050 w 3952875"/>
                <a:gd name="connsiteY47" fmla="*/ 0 h 537210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543050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543050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66875 w 3952875"/>
                <a:gd name="connsiteY1" fmla="*/ 1019175 h 5505450"/>
                <a:gd name="connsiteX2" fmla="*/ 1352550 w 3952875"/>
                <a:gd name="connsiteY2" fmla="*/ 1143000 h 5505450"/>
                <a:gd name="connsiteX3" fmla="*/ 1133475 w 3952875"/>
                <a:gd name="connsiteY3" fmla="*/ 1314450 h 5505450"/>
                <a:gd name="connsiteX4" fmla="*/ 962025 w 3952875"/>
                <a:gd name="connsiteY4" fmla="*/ 1647825 h 5505450"/>
                <a:gd name="connsiteX5" fmla="*/ 752475 w 3952875"/>
                <a:gd name="connsiteY5" fmla="*/ 1638300 h 5505450"/>
                <a:gd name="connsiteX6" fmla="*/ 314325 w 3952875"/>
                <a:gd name="connsiteY6" fmla="*/ 1562100 h 5505450"/>
                <a:gd name="connsiteX7" fmla="*/ 123825 w 3952875"/>
                <a:gd name="connsiteY7" fmla="*/ 1485900 h 5505450"/>
                <a:gd name="connsiteX8" fmla="*/ 38100 w 3952875"/>
                <a:gd name="connsiteY8" fmla="*/ 1762125 h 5505450"/>
                <a:gd name="connsiteX9" fmla="*/ 0 w 3952875"/>
                <a:gd name="connsiteY9" fmla="*/ 2085975 h 5505450"/>
                <a:gd name="connsiteX10" fmla="*/ 38100 w 3952875"/>
                <a:gd name="connsiteY10" fmla="*/ 2362200 h 5505450"/>
                <a:gd name="connsiteX11" fmla="*/ 133350 w 3952875"/>
                <a:gd name="connsiteY11" fmla="*/ 2628900 h 5505450"/>
                <a:gd name="connsiteX12" fmla="*/ 971550 w 3952875"/>
                <a:gd name="connsiteY12" fmla="*/ 2457450 h 5505450"/>
                <a:gd name="connsiteX13" fmla="*/ 1133475 w 3952875"/>
                <a:gd name="connsiteY13" fmla="*/ 2790825 h 5505450"/>
                <a:gd name="connsiteX14" fmla="*/ 1638300 w 3952875"/>
                <a:gd name="connsiteY14" fmla="*/ 3171825 h 5505450"/>
                <a:gd name="connsiteX15" fmla="*/ 1600200 w 3952875"/>
                <a:gd name="connsiteY15" fmla="*/ 5029200 h 5505450"/>
                <a:gd name="connsiteX16" fmla="*/ 1476375 w 3952875"/>
                <a:gd name="connsiteY16" fmla="*/ 5505450 h 5505450"/>
                <a:gd name="connsiteX17" fmla="*/ 2609850 w 3952875"/>
                <a:gd name="connsiteY17" fmla="*/ 5457825 h 5505450"/>
                <a:gd name="connsiteX18" fmla="*/ 2447925 w 3952875"/>
                <a:gd name="connsiteY18" fmla="*/ 4962525 h 5505450"/>
                <a:gd name="connsiteX19" fmla="*/ 2476500 w 3952875"/>
                <a:gd name="connsiteY19" fmla="*/ 3171825 h 5505450"/>
                <a:gd name="connsiteX20" fmla="*/ 3171825 w 3952875"/>
                <a:gd name="connsiteY20" fmla="*/ 2466975 h 5505450"/>
                <a:gd name="connsiteX21" fmla="*/ 3952875 w 3952875"/>
                <a:gd name="connsiteY21" fmla="*/ 2609850 h 5505450"/>
                <a:gd name="connsiteX22" fmla="*/ 3952875 w 3952875"/>
                <a:gd name="connsiteY22" fmla="*/ 1457325 h 5505450"/>
                <a:gd name="connsiteX23" fmla="*/ 3209925 w 3952875"/>
                <a:gd name="connsiteY23" fmla="*/ 1609725 h 5505450"/>
                <a:gd name="connsiteX24" fmla="*/ 3209925 w 3952875"/>
                <a:gd name="connsiteY24" fmla="*/ 1524000 h 5505450"/>
                <a:gd name="connsiteX25" fmla="*/ 3629025 w 3952875"/>
                <a:gd name="connsiteY25" fmla="*/ 1476375 h 5505450"/>
                <a:gd name="connsiteX26" fmla="*/ 3228975 w 3952875"/>
                <a:gd name="connsiteY26" fmla="*/ 1466850 h 5505450"/>
                <a:gd name="connsiteX27" fmla="*/ 3276600 w 3952875"/>
                <a:gd name="connsiteY27" fmla="*/ 1304925 h 5505450"/>
                <a:gd name="connsiteX28" fmla="*/ 3857625 w 3952875"/>
                <a:gd name="connsiteY28" fmla="*/ 1104900 h 5505450"/>
                <a:gd name="connsiteX29" fmla="*/ 3248025 w 3952875"/>
                <a:gd name="connsiteY29" fmla="*/ 1247775 h 5505450"/>
                <a:gd name="connsiteX30" fmla="*/ 3124200 w 3952875"/>
                <a:gd name="connsiteY30" fmla="*/ 1162050 h 5505450"/>
                <a:gd name="connsiteX31" fmla="*/ 3286125 w 3952875"/>
                <a:gd name="connsiteY31" fmla="*/ 1000125 h 5505450"/>
                <a:gd name="connsiteX32" fmla="*/ 3600450 w 3952875"/>
                <a:gd name="connsiteY32" fmla="*/ 971550 h 5505450"/>
                <a:gd name="connsiteX33" fmla="*/ 3133725 w 3952875"/>
                <a:gd name="connsiteY33" fmla="*/ 981075 h 5505450"/>
                <a:gd name="connsiteX34" fmla="*/ 3228975 w 3952875"/>
                <a:gd name="connsiteY34" fmla="*/ 647700 h 5505450"/>
                <a:gd name="connsiteX35" fmla="*/ 3067050 w 3952875"/>
                <a:gd name="connsiteY35" fmla="*/ 952500 h 5505450"/>
                <a:gd name="connsiteX36" fmla="*/ 2943225 w 3952875"/>
                <a:gd name="connsiteY36" fmla="*/ 952500 h 5505450"/>
                <a:gd name="connsiteX37" fmla="*/ 2990850 w 3952875"/>
                <a:gd name="connsiteY37" fmla="*/ 742950 h 5505450"/>
                <a:gd name="connsiteX38" fmla="*/ 2819400 w 3952875"/>
                <a:gd name="connsiteY38" fmla="*/ 962025 h 5505450"/>
                <a:gd name="connsiteX39" fmla="*/ 2819400 w 3952875"/>
                <a:gd name="connsiteY39" fmla="*/ 885825 h 5505450"/>
                <a:gd name="connsiteX40" fmla="*/ 2743200 w 3952875"/>
                <a:gd name="connsiteY40" fmla="*/ 876300 h 5505450"/>
                <a:gd name="connsiteX41" fmla="*/ 2733675 w 3952875"/>
                <a:gd name="connsiteY41" fmla="*/ 638175 h 5505450"/>
                <a:gd name="connsiteX42" fmla="*/ 2657475 w 3952875"/>
                <a:gd name="connsiteY42" fmla="*/ 885825 h 5505450"/>
                <a:gd name="connsiteX43" fmla="*/ 2533650 w 3952875"/>
                <a:gd name="connsiteY43" fmla="*/ 914400 h 5505450"/>
                <a:gd name="connsiteX44" fmla="*/ 2486025 w 3952875"/>
                <a:gd name="connsiteY44" fmla="*/ 847725 h 5505450"/>
                <a:gd name="connsiteX45" fmla="*/ 2457450 w 3952875"/>
                <a:gd name="connsiteY45" fmla="*/ 666750 h 5505450"/>
                <a:gd name="connsiteX46" fmla="*/ 2581275 w 3952875"/>
                <a:gd name="connsiteY46" fmla="*/ 133350 h 5505450"/>
                <a:gd name="connsiteX47" fmla="*/ 2012950 w 3952875"/>
                <a:gd name="connsiteY47" fmla="*/ 0 h 5505450"/>
                <a:gd name="connsiteX48" fmla="*/ 1476375 w 3952875"/>
                <a:gd name="connsiteY48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66875 w 3952875"/>
                <a:gd name="connsiteY2" fmla="*/ 101917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81275 w 3952875"/>
                <a:gd name="connsiteY47" fmla="*/ 133350 h 5505450"/>
                <a:gd name="connsiteX48" fmla="*/ 2012950 w 3952875"/>
                <a:gd name="connsiteY48" fmla="*/ 0 h 5505450"/>
                <a:gd name="connsiteX49" fmla="*/ 1476375 w 3952875"/>
                <a:gd name="connsiteY49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08250 w 3952875"/>
                <a:gd name="connsiteY47" fmla="*/ 415925 h 5505450"/>
                <a:gd name="connsiteX48" fmla="*/ 2581275 w 3952875"/>
                <a:gd name="connsiteY48" fmla="*/ 133350 h 5505450"/>
                <a:gd name="connsiteX49" fmla="*/ 2012950 w 3952875"/>
                <a:gd name="connsiteY49" fmla="*/ 0 h 5505450"/>
                <a:gd name="connsiteX50" fmla="*/ 1476375 w 3952875"/>
                <a:gd name="connsiteY50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57450 w 3952875"/>
                <a:gd name="connsiteY46" fmla="*/ 666750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08250 w 3952875"/>
                <a:gd name="connsiteY48" fmla="*/ 41592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581275 w 3952875"/>
                <a:gd name="connsiteY49" fmla="*/ 1333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57475 w 3952875"/>
                <a:gd name="connsiteY43" fmla="*/ 88582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38175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3675 w 3952875"/>
                <a:gd name="connsiteY42" fmla="*/ 669131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40806 w 3952875"/>
                <a:gd name="connsiteY43" fmla="*/ 866775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40819 w 3952875"/>
                <a:gd name="connsiteY42" fmla="*/ 671513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43200 w 3952875"/>
                <a:gd name="connsiteY41" fmla="*/ 876300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19400 w 3952875"/>
                <a:gd name="connsiteY40" fmla="*/ 885825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31294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90850 w 3952875"/>
                <a:gd name="connsiteY38" fmla="*/ 742950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19400 w 3952875"/>
                <a:gd name="connsiteY39" fmla="*/ 962025 h 5505450"/>
                <a:gd name="connsiteX40" fmla="*/ 2836068 w 3952875"/>
                <a:gd name="connsiteY40" fmla="*/ 881062 h 5505450"/>
                <a:gd name="connsiteX41" fmla="*/ 2731293 w 3952875"/>
                <a:gd name="connsiteY41" fmla="*/ 871537 h 5505450"/>
                <a:gd name="connsiteX42" fmla="*/ 2743200 w 3952875"/>
                <a:gd name="connsiteY42" fmla="*/ 669131 h 5505450"/>
                <a:gd name="connsiteX43" fmla="*/ 2664619 w 3952875"/>
                <a:gd name="connsiteY43" fmla="*/ 864394 h 5505450"/>
                <a:gd name="connsiteX44" fmla="*/ 2533650 w 3952875"/>
                <a:gd name="connsiteY44" fmla="*/ 914400 h 5505450"/>
                <a:gd name="connsiteX45" fmla="*/ 2486025 w 3952875"/>
                <a:gd name="connsiteY45" fmla="*/ 847725 h 5505450"/>
                <a:gd name="connsiteX46" fmla="*/ 2470150 w 3952875"/>
                <a:gd name="connsiteY46" fmla="*/ 739775 h 5505450"/>
                <a:gd name="connsiteX47" fmla="*/ 2543175 w 3952875"/>
                <a:gd name="connsiteY47" fmla="*/ 533400 h 5505450"/>
                <a:gd name="connsiteX48" fmla="*/ 2524125 w 3952875"/>
                <a:gd name="connsiteY48" fmla="*/ 358775 h 5505450"/>
                <a:gd name="connsiteX49" fmla="*/ 2619375 w 3952875"/>
                <a:gd name="connsiteY49" fmla="*/ 146050 h 5505450"/>
                <a:gd name="connsiteX50" fmla="*/ 2012950 w 3952875"/>
                <a:gd name="connsiteY50" fmla="*/ 0 h 5505450"/>
                <a:gd name="connsiteX51" fmla="*/ 1476375 w 3952875"/>
                <a:gd name="connsiteY51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71788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19400 w 3952875"/>
                <a:gd name="connsiteY40" fmla="*/ 962025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43225 w 3952875"/>
                <a:gd name="connsiteY37" fmla="*/ 952500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67050 w 3952875"/>
                <a:gd name="connsiteY36" fmla="*/ 95250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228975 w 3952875"/>
                <a:gd name="connsiteY35" fmla="*/ 647700 h 5505450"/>
                <a:gd name="connsiteX36" fmla="*/ 3059906 w 3952875"/>
                <a:gd name="connsiteY36" fmla="*/ 933450 h 5505450"/>
                <a:gd name="connsiteX37" fmla="*/ 2926557 w 3952875"/>
                <a:gd name="connsiteY37" fmla="*/ 947738 h 5505450"/>
                <a:gd name="connsiteX38" fmla="*/ 2978944 w 3952875"/>
                <a:gd name="connsiteY38" fmla="*/ 735806 h 5505450"/>
                <a:gd name="connsiteX39" fmla="*/ 2883694 w 3952875"/>
                <a:gd name="connsiteY39" fmla="*/ 950119 h 5505450"/>
                <a:gd name="connsiteX40" fmla="*/ 2836069 w 3952875"/>
                <a:gd name="connsiteY40" fmla="*/ 954881 h 5505450"/>
                <a:gd name="connsiteX41" fmla="*/ 2836068 w 3952875"/>
                <a:gd name="connsiteY41" fmla="*/ 881062 h 5505450"/>
                <a:gd name="connsiteX42" fmla="*/ 2731293 w 3952875"/>
                <a:gd name="connsiteY42" fmla="*/ 871537 h 5505450"/>
                <a:gd name="connsiteX43" fmla="*/ 2743200 w 3952875"/>
                <a:gd name="connsiteY43" fmla="*/ 669131 h 5505450"/>
                <a:gd name="connsiteX44" fmla="*/ 2664619 w 3952875"/>
                <a:gd name="connsiteY44" fmla="*/ 864394 h 5505450"/>
                <a:gd name="connsiteX45" fmla="*/ 2533650 w 3952875"/>
                <a:gd name="connsiteY45" fmla="*/ 914400 h 5505450"/>
                <a:gd name="connsiteX46" fmla="*/ 2486025 w 3952875"/>
                <a:gd name="connsiteY46" fmla="*/ 847725 h 5505450"/>
                <a:gd name="connsiteX47" fmla="*/ 2470150 w 3952875"/>
                <a:gd name="connsiteY47" fmla="*/ 739775 h 5505450"/>
                <a:gd name="connsiteX48" fmla="*/ 2543175 w 3952875"/>
                <a:gd name="connsiteY48" fmla="*/ 533400 h 5505450"/>
                <a:gd name="connsiteX49" fmla="*/ 2524125 w 3952875"/>
                <a:gd name="connsiteY49" fmla="*/ 358775 h 5505450"/>
                <a:gd name="connsiteX50" fmla="*/ 2619375 w 3952875"/>
                <a:gd name="connsiteY50" fmla="*/ 146050 h 5505450"/>
                <a:gd name="connsiteX51" fmla="*/ 2012950 w 3952875"/>
                <a:gd name="connsiteY51" fmla="*/ 0 h 5505450"/>
                <a:gd name="connsiteX52" fmla="*/ 1476375 w 3952875"/>
                <a:gd name="connsiteY52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33725 w 3952875"/>
                <a:gd name="connsiteY34" fmla="*/ 981075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67062 w 3952875"/>
                <a:gd name="connsiteY34" fmla="*/ 947738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6587 w 3952875"/>
                <a:gd name="connsiteY34" fmla="*/ 940594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00125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600450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24200 w 3952875"/>
                <a:gd name="connsiteY31" fmla="*/ 1162050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86125 w 3952875"/>
                <a:gd name="connsiteY32" fmla="*/ 1028700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48025 w 3952875"/>
                <a:gd name="connsiteY30" fmla="*/ 1247775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857625 w 3952875"/>
                <a:gd name="connsiteY29" fmla="*/ 1104900 h 5505450"/>
                <a:gd name="connsiteX30" fmla="*/ 3281363 w 3952875"/>
                <a:gd name="connsiteY30" fmla="*/ 1235869 h 5505450"/>
                <a:gd name="connsiteX31" fmla="*/ 3181350 w 3952875"/>
                <a:gd name="connsiteY31" fmla="*/ 1178719 h 5505450"/>
                <a:gd name="connsiteX32" fmla="*/ 3262313 w 3952875"/>
                <a:gd name="connsiteY32" fmla="*/ 1023938 h 5505450"/>
                <a:gd name="connsiteX33" fmla="*/ 3590925 w 3952875"/>
                <a:gd name="connsiteY33" fmla="*/ 971550 h 5505450"/>
                <a:gd name="connsiteX34" fmla="*/ 3171825 w 3952875"/>
                <a:gd name="connsiteY34" fmla="*/ 952500 h 5505450"/>
                <a:gd name="connsiteX35" fmla="*/ 3157538 w 3952875"/>
                <a:gd name="connsiteY35" fmla="*/ 816769 h 5505450"/>
                <a:gd name="connsiteX36" fmla="*/ 3228975 w 3952875"/>
                <a:gd name="connsiteY36" fmla="*/ 647700 h 5505450"/>
                <a:gd name="connsiteX37" fmla="*/ 3059906 w 3952875"/>
                <a:gd name="connsiteY37" fmla="*/ 933450 h 5505450"/>
                <a:gd name="connsiteX38" fmla="*/ 2926557 w 3952875"/>
                <a:gd name="connsiteY38" fmla="*/ 947738 h 5505450"/>
                <a:gd name="connsiteX39" fmla="*/ 2978944 w 3952875"/>
                <a:gd name="connsiteY39" fmla="*/ 735806 h 5505450"/>
                <a:gd name="connsiteX40" fmla="*/ 2883694 w 3952875"/>
                <a:gd name="connsiteY40" fmla="*/ 950119 h 5505450"/>
                <a:gd name="connsiteX41" fmla="*/ 2836069 w 3952875"/>
                <a:gd name="connsiteY41" fmla="*/ 954881 h 5505450"/>
                <a:gd name="connsiteX42" fmla="*/ 2836068 w 3952875"/>
                <a:gd name="connsiteY42" fmla="*/ 881062 h 5505450"/>
                <a:gd name="connsiteX43" fmla="*/ 2731293 w 3952875"/>
                <a:gd name="connsiteY43" fmla="*/ 871537 h 5505450"/>
                <a:gd name="connsiteX44" fmla="*/ 2743200 w 3952875"/>
                <a:gd name="connsiteY44" fmla="*/ 669131 h 5505450"/>
                <a:gd name="connsiteX45" fmla="*/ 2664619 w 3952875"/>
                <a:gd name="connsiteY45" fmla="*/ 864394 h 5505450"/>
                <a:gd name="connsiteX46" fmla="*/ 2533650 w 3952875"/>
                <a:gd name="connsiteY46" fmla="*/ 914400 h 5505450"/>
                <a:gd name="connsiteX47" fmla="*/ 2486025 w 3952875"/>
                <a:gd name="connsiteY47" fmla="*/ 847725 h 5505450"/>
                <a:gd name="connsiteX48" fmla="*/ 2470150 w 3952875"/>
                <a:gd name="connsiteY48" fmla="*/ 739775 h 5505450"/>
                <a:gd name="connsiteX49" fmla="*/ 2543175 w 3952875"/>
                <a:gd name="connsiteY49" fmla="*/ 533400 h 5505450"/>
                <a:gd name="connsiteX50" fmla="*/ 2524125 w 3952875"/>
                <a:gd name="connsiteY50" fmla="*/ 358775 h 5505450"/>
                <a:gd name="connsiteX51" fmla="*/ 2619375 w 3952875"/>
                <a:gd name="connsiteY51" fmla="*/ 146050 h 5505450"/>
                <a:gd name="connsiteX52" fmla="*/ 2012950 w 3952875"/>
                <a:gd name="connsiteY52" fmla="*/ 0 h 5505450"/>
                <a:gd name="connsiteX53" fmla="*/ 1476375 w 3952875"/>
                <a:gd name="connsiteY53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76600 w 3952875"/>
                <a:gd name="connsiteY28" fmla="*/ 1304925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2897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29025 w 3952875"/>
                <a:gd name="connsiteY26" fmla="*/ 1476375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09925 w 3952875"/>
                <a:gd name="connsiteY25" fmla="*/ 1524000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09925 w 3952875"/>
                <a:gd name="connsiteY24" fmla="*/ 160972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33737 w 3952875"/>
                <a:gd name="connsiteY24" fmla="*/ 1652588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2875 w 3952875"/>
                <a:gd name="connsiteY23" fmla="*/ 1457325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3952875"/>
                <a:gd name="connsiteY0" fmla="*/ 133350 h 5505450"/>
                <a:gd name="connsiteX1" fmla="*/ 1609725 w 3952875"/>
                <a:gd name="connsiteY1" fmla="*/ 546100 h 5505450"/>
                <a:gd name="connsiteX2" fmla="*/ 1631950 w 3952875"/>
                <a:gd name="connsiteY2" fmla="*/ 974725 h 5505450"/>
                <a:gd name="connsiteX3" fmla="*/ 1352550 w 3952875"/>
                <a:gd name="connsiteY3" fmla="*/ 1143000 h 5505450"/>
                <a:gd name="connsiteX4" fmla="*/ 1133475 w 3952875"/>
                <a:gd name="connsiteY4" fmla="*/ 1314450 h 5505450"/>
                <a:gd name="connsiteX5" fmla="*/ 962025 w 3952875"/>
                <a:gd name="connsiteY5" fmla="*/ 1647825 h 5505450"/>
                <a:gd name="connsiteX6" fmla="*/ 752475 w 3952875"/>
                <a:gd name="connsiteY6" fmla="*/ 1638300 h 5505450"/>
                <a:gd name="connsiteX7" fmla="*/ 314325 w 3952875"/>
                <a:gd name="connsiteY7" fmla="*/ 1562100 h 5505450"/>
                <a:gd name="connsiteX8" fmla="*/ 123825 w 3952875"/>
                <a:gd name="connsiteY8" fmla="*/ 1485900 h 5505450"/>
                <a:gd name="connsiteX9" fmla="*/ 38100 w 3952875"/>
                <a:gd name="connsiteY9" fmla="*/ 1762125 h 5505450"/>
                <a:gd name="connsiteX10" fmla="*/ 0 w 3952875"/>
                <a:gd name="connsiteY10" fmla="*/ 2085975 h 5505450"/>
                <a:gd name="connsiteX11" fmla="*/ 38100 w 3952875"/>
                <a:gd name="connsiteY11" fmla="*/ 2362200 h 5505450"/>
                <a:gd name="connsiteX12" fmla="*/ 133350 w 3952875"/>
                <a:gd name="connsiteY12" fmla="*/ 2628900 h 5505450"/>
                <a:gd name="connsiteX13" fmla="*/ 971550 w 3952875"/>
                <a:gd name="connsiteY13" fmla="*/ 2457450 h 5505450"/>
                <a:gd name="connsiteX14" fmla="*/ 1133475 w 3952875"/>
                <a:gd name="connsiteY14" fmla="*/ 2790825 h 5505450"/>
                <a:gd name="connsiteX15" fmla="*/ 1638300 w 3952875"/>
                <a:gd name="connsiteY15" fmla="*/ 3171825 h 5505450"/>
                <a:gd name="connsiteX16" fmla="*/ 1600200 w 3952875"/>
                <a:gd name="connsiteY16" fmla="*/ 5029200 h 5505450"/>
                <a:gd name="connsiteX17" fmla="*/ 1476375 w 3952875"/>
                <a:gd name="connsiteY17" fmla="*/ 5505450 h 5505450"/>
                <a:gd name="connsiteX18" fmla="*/ 2609850 w 3952875"/>
                <a:gd name="connsiteY18" fmla="*/ 5457825 h 5505450"/>
                <a:gd name="connsiteX19" fmla="*/ 2447925 w 3952875"/>
                <a:gd name="connsiteY19" fmla="*/ 4962525 h 5505450"/>
                <a:gd name="connsiteX20" fmla="*/ 2476500 w 3952875"/>
                <a:gd name="connsiteY20" fmla="*/ 3171825 h 5505450"/>
                <a:gd name="connsiteX21" fmla="*/ 3171825 w 3952875"/>
                <a:gd name="connsiteY21" fmla="*/ 2466975 h 5505450"/>
                <a:gd name="connsiteX22" fmla="*/ 3952875 w 3952875"/>
                <a:gd name="connsiteY22" fmla="*/ 2609850 h 5505450"/>
                <a:gd name="connsiteX23" fmla="*/ 3950494 w 3952875"/>
                <a:gd name="connsiteY23" fmla="*/ 1485900 h 5505450"/>
                <a:gd name="connsiteX24" fmla="*/ 3243262 w 3952875"/>
                <a:gd name="connsiteY24" fmla="*/ 1626395 h 5505450"/>
                <a:gd name="connsiteX25" fmla="*/ 3221831 w 3952875"/>
                <a:gd name="connsiteY25" fmla="*/ 1552575 h 5505450"/>
                <a:gd name="connsiteX26" fmla="*/ 3636169 w 3952875"/>
                <a:gd name="connsiteY26" fmla="*/ 1466850 h 5505450"/>
                <a:gd name="connsiteX27" fmla="*/ 3248025 w 3952875"/>
                <a:gd name="connsiteY27" fmla="*/ 1466850 h 5505450"/>
                <a:gd name="connsiteX28" fmla="*/ 3295650 w 3952875"/>
                <a:gd name="connsiteY28" fmla="*/ 1321593 h 5505450"/>
                <a:gd name="connsiteX29" fmla="*/ 3529013 w 3952875"/>
                <a:gd name="connsiteY29" fmla="*/ 1235869 h 5505450"/>
                <a:gd name="connsiteX30" fmla="*/ 3857625 w 3952875"/>
                <a:gd name="connsiteY30" fmla="*/ 1104900 h 5505450"/>
                <a:gd name="connsiteX31" fmla="*/ 3281363 w 3952875"/>
                <a:gd name="connsiteY31" fmla="*/ 1235869 h 5505450"/>
                <a:gd name="connsiteX32" fmla="*/ 3181350 w 3952875"/>
                <a:gd name="connsiteY32" fmla="*/ 1178719 h 5505450"/>
                <a:gd name="connsiteX33" fmla="*/ 3262313 w 3952875"/>
                <a:gd name="connsiteY33" fmla="*/ 1023938 h 5505450"/>
                <a:gd name="connsiteX34" fmla="*/ 3590925 w 3952875"/>
                <a:gd name="connsiteY34" fmla="*/ 971550 h 5505450"/>
                <a:gd name="connsiteX35" fmla="*/ 3171825 w 3952875"/>
                <a:gd name="connsiteY35" fmla="*/ 952500 h 5505450"/>
                <a:gd name="connsiteX36" fmla="*/ 3157538 w 3952875"/>
                <a:gd name="connsiteY36" fmla="*/ 816769 h 5505450"/>
                <a:gd name="connsiteX37" fmla="*/ 3228975 w 3952875"/>
                <a:gd name="connsiteY37" fmla="*/ 647700 h 5505450"/>
                <a:gd name="connsiteX38" fmla="*/ 3059906 w 3952875"/>
                <a:gd name="connsiteY38" fmla="*/ 933450 h 5505450"/>
                <a:gd name="connsiteX39" fmla="*/ 2926557 w 3952875"/>
                <a:gd name="connsiteY39" fmla="*/ 947738 h 5505450"/>
                <a:gd name="connsiteX40" fmla="*/ 2978944 w 3952875"/>
                <a:gd name="connsiteY40" fmla="*/ 735806 h 5505450"/>
                <a:gd name="connsiteX41" fmla="*/ 2883694 w 3952875"/>
                <a:gd name="connsiteY41" fmla="*/ 950119 h 5505450"/>
                <a:gd name="connsiteX42" fmla="*/ 2836069 w 3952875"/>
                <a:gd name="connsiteY42" fmla="*/ 954881 h 5505450"/>
                <a:gd name="connsiteX43" fmla="*/ 2836068 w 3952875"/>
                <a:gd name="connsiteY43" fmla="*/ 881062 h 5505450"/>
                <a:gd name="connsiteX44" fmla="*/ 2731293 w 3952875"/>
                <a:gd name="connsiteY44" fmla="*/ 871537 h 5505450"/>
                <a:gd name="connsiteX45" fmla="*/ 2743200 w 3952875"/>
                <a:gd name="connsiteY45" fmla="*/ 669131 h 5505450"/>
                <a:gd name="connsiteX46" fmla="*/ 2664619 w 3952875"/>
                <a:gd name="connsiteY46" fmla="*/ 864394 h 5505450"/>
                <a:gd name="connsiteX47" fmla="*/ 2533650 w 3952875"/>
                <a:gd name="connsiteY47" fmla="*/ 914400 h 5505450"/>
                <a:gd name="connsiteX48" fmla="*/ 2486025 w 3952875"/>
                <a:gd name="connsiteY48" fmla="*/ 847725 h 5505450"/>
                <a:gd name="connsiteX49" fmla="*/ 2470150 w 3952875"/>
                <a:gd name="connsiteY49" fmla="*/ 739775 h 5505450"/>
                <a:gd name="connsiteX50" fmla="*/ 2543175 w 3952875"/>
                <a:gd name="connsiteY50" fmla="*/ 533400 h 5505450"/>
                <a:gd name="connsiteX51" fmla="*/ 2524125 w 3952875"/>
                <a:gd name="connsiteY51" fmla="*/ 358775 h 5505450"/>
                <a:gd name="connsiteX52" fmla="*/ 2619375 w 3952875"/>
                <a:gd name="connsiteY52" fmla="*/ 146050 h 5505450"/>
                <a:gd name="connsiteX53" fmla="*/ 2012950 w 3952875"/>
                <a:gd name="connsiteY53" fmla="*/ 0 h 5505450"/>
                <a:gd name="connsiteX54" fmla="*/ 1476375 w 3952875"/>
                <a:gd name="connsiteY54" fmla="*/ 133350 h 5505450"/>
                <a:gd name="connsiteX0" fmla="*/ 1476375 w 4090999"/>
                <a:gd name="connsiteY0" fmla="*/ 133350 h 5505450"/>
                <a:gd name="connsiteX1" fmla="*/ 1609725 w 4090999"/>
                <a:gd name="connsiteY1" fmla="*/ 546100 h 5505450"/>
                <a:gd name="connsiteX2" fmla="*/ 1631950 w 4090999"/>
                <a:gd name="connsiteY2" fmla="*/ 974725 h 5505450"/>
                <a:gd name="connsiteX3" fmla="*/ 1352550 w 4090999"/>
                <a:gd name="connsiteY3" fmla="*/ 1143000 h 5505450"/>
                <a:gd name="connsiteX4" fmla="*/ 1133475 w 4090999"/>
                <a:gd name="connsiteY4" fmla="*/ 1314450 h 5505450"/>
                <a:gd name="connsiteX5" fmla="*/ 962025 w 4090999"/>
                <a:gd name="connsiteY5" fmla="*/ 1647825 h 5505450"/>
                <a:gd name="connsiteX6" fmla="*/ 752475 w 4090999"/>
                <a:gd name="connsiteY6" fmla="*/ 1638300 h 5505450"/>
                <a:gd name="connsiteX7" fmla="*/ 314325 w 4090999"/>
                <a:gd name="connsiteY7" fmla="*/ 1562100 h 5505450"/>
                <a:gd name="connsiteX8" fmla="*/ 123825 w 4090999"/>
                <a:gd name="connsiteY8" fmla="*/ 1485900 h 5505450"/>
                <a:gd name="connsiteX9" fmla="*/ 38100 w 4090999"/>
                <a:gd name="connsiteY9" fmla="*/ 1762125 h 5505450"/>
                <a:gd name="connsiteX10" fmla="*/ 0 w 4090999"/>
                <a:gd name="connsiteY10" fmla="*/ 2085975 h 5505450"/>
                <a:gd name="connsiteX11" fmla="*/ 38100 w 4090999"/>
                <a:gd name="connsiteY11" fmla="*/ 2362200 h 5505450"/>
                <a:gd name="connsiteX12" fmla="*/ 133350 w 4090999"/>
                <a:gd name="connsiteY12" fmla="*/ 2628900 h 5505450"/>
                <a:gd name="connsiteX13" fmla="*/ 971550 w 4090999"/>
                <a:gd name="connsiteY13" fmla="*/ 2457450 h 5505450"/>
                <a:gd name="connsiteX14" fmla="*/ 1133475 w 4090999"/>
                <a:gd name="connsiteY14" fmla="*/ 2790825 h 5505450"/>
                <a:gd name="connsiteX15" fmla="*/ 1638300 w 4090999"/>
                <a:gd name="connsiteY15" fmla="*/ 3171825 h 5505450"/>
                <a:gd name="connsiteX16" fmla="*/ 1600200 w 4090999"/>
                <a:gd name="connsiteY16" fmla="*/ 5029200 h 5505450"/>
                <a:gd name="connsiteX17" fmla="*/ 1476375 w 4090999"/>
                <a:gd name="connsiteY17" fmla="*/ 5505450 h 5505450"/>
                <a:gd name="connsiteX18" fmla="*/ 2609850 w 4090999"/>
                <a:gd name="connsiteY18" fmla="*/ 5457825 h 5505450"/>
                <a:gd name="connsiteX19" fmla="*/ 2447925 w 4090999"/>
                <a:gd name="connsiteY19" fmla="*/ 4962525 h 5505450"/>
                <a:gd name="connsiteX20" fmla="*/ 2476500 w 4090999"/>
                <a:gd name="connsiteY20" fmla="*/ 3171825 h 5505450"/>
                <a:gd name="connsiteX21" fmla="*/ 3171825 w 4090999"/>
                <a:gd name="connsiteY21" fmla="*/ 2466975 h 5505450"/>
                <a:gd name="connsiteX22" fmla="*/ 3952875 w 4090999"/>
                <a:gd name="connsiteY22" fmla="*/ 2609850 h 5505450"/>
                <a:gd name="connsiteX23" fmla="*/ 4090988 w 4090999"/>
                <a:gd name="connsiteY23" fmla="*/ 2007394 h 5505450"/>
                <a:gd name="connsiteX24" fmla="*/ 3950494 w 4090999"/>
                <a:gd name="connsiteY24" fmla="*/ 1485900 h 5505450"/>
                <a:gd name="connsiteX25" fmla="*/ 3243262 w 4090999"/>
                <a:gd name="connsiteY25" fmla="*/ 1626395 h 5505450"/>
                <a:gd name="connsiteX26" fmla="*/ 3221831 w 4090999"/>
                <a:gd name="connsiteY26" fmla="*/ 1552575 h 5505450"/>
                <a:gd name="connsiteX27" fmla="*/ 3636169 w 4090999"/>
                <a:gd name="connsiteY27" fmla="*/ 1466850 h 5505450"/>
                <a:gd name="connsiteX28" fmla="*/ 3248025 w 4090999"/>
                <a:gd name="connsiteY28" fmla="*/ 1466850 h 5505450"/>
                <a:gd name="connsiteX29" fmla="*/ 3295650 w 4090999"/>
                <a:gd name="connsiteY29" fmla="*/ 1321593 h 5505450"/>
                <a:gd name="connsiteX30" fmla="*/ 3529013 w 4090999"/>
                <a:gd name="connsiteY30" fmla="*/ 1235869 h 5505450"/>
                <a:gd name="connsiteX31" fmla="*/ 3857625 w 4090999"/>
                <a:gd name="connsiteY31" fmla="*/ 1104900 h 5505450"/>
                <a:gd name="connsiteX32" fmla="*/ 3281363 w 4090999"/>
                <a:gd name="connsiteY32" fmla="*/ 1235869 h 5505450"/>
                <a:gd name="connsiteX33" fmla="*/ 3181350 w 4090999"/>
                <a:gd name="connsiteY33" fmla="*/ 1178719 h 5505450"/>
                <a:gd name="connsiteX34" fmla="*/ 3262313 w 4090999"/>
                <a:gd name="connsiteY34" fmla="*/ 1023938 h 5505450"/>
                <a:gd name="connsiteX35" fmla="*/ 3590925 w 4090999"/>
                <a:gd name="connsiteY35" fmla="*/ 971550 h 5505450"/>
                <a:gd name="connsiteX36" fmla="*/ 3171825 w 4090999"/>
                <a:gd name="connsiteY36" fmla="*/ 952500 h 5505450"/>
                <a:gd name="connsiteX37" fmla="*/ 3157538 w 4090999"/>
                <a:gd name="connsiteY37" fmla="*/ 816769 h 5505450"/>
                <a:gd name="connsiteX38" fmla="*/ 3228975 w 4090999"/>
                <a:gd name="connsiteY38" fmla="*/ 647700 h 5505450"/>
                <a:gd name="connsiteX39" fmla="*/ 3059906 w 4090999"/>
                <a:gd name="connsiteY39" fmla="*/ 933450 h 5505450"/>
                <a:gd name="connsiteX40" fmla="*/ 2926557 w 4090999"/>
                <a:gd name="connsiteY40" fmla="*/ 947738 h 5505450"/>
                <a:gd name="connsiteX41" fmla="*/ 2978944 w 4090999"/>
                <a:gd name="connsiteY41" fmla="*/ 735806 h 5505450"/>
                <a:gd name="connsiteX42" fmla="*/ 2883694 w 4090999"/>
                <a:gd name="connsiteY42" fmla="*/ 950119 h 5505450"/>
                <a:gd name="connsiteX43" fmla="*/ 2836069 w 4090999"/>
                <a:gd name="connsiteY43" fmla="*/ 954881 h 5505450"/>
                <a:gd name="connsiteX44" fmla="*/ 2836068 w 4090999"/>
                <a:gd name="connsiteY44" fmla="*/ 881062 h 5505450"/>
                <a:gd name="connsiteX45" fmla="*/ 2731293 w 4090999"/>
                <a:gd name="connsiteY45" fmla="*/ 871537 h 5505450"/>
                <a:gd name="connsiteX46" fmla="*/ 2743200 w 4090999"/>
                <a:gd name="connsiteY46" fmla="*/ 669131 h 5505450"/>
                <a:gd name="connsiteX47" fmla="*/ 2664619 w 4090999"/>
                <a:gd name="connsiteY47" fmla="*/ 864394 h 5505450"/>
                <a:gd name="connsiteX48" fmla="*/ 2533650 w 4090999"/>
                <a:gd name="connsiteY48" fmla="*/ 914400 h 5505450"/>
                <a:gd name="connsiteX49" fmla="*/ 2486025 w 4090999"/>
                <a:gd name="connsiteY49" fmla="*/ 847725 h 5505450"/>
                <a:gd name="connsiteX50" fmla="*/ 2470150 w 4090999"/>
                <a:gd name="connsiteY50" fmla="*/ 739775 h 5505450"/>
                <a:gd name="connsiteX51" fmla="*/ 2543175 w 4090999"/>
                <a:gd name="connsiteY51" fmla="*/ 533400 h 5505450"/>
                <a:gd name="connsiteX52" fmla="*/ 2524125 w 4090999"/>
                <a:gd name="connsiteY52" fmla="*/ 358775 h 5505450"/>
                <a:gd name="connsiteX53" fmla="*/ 2619375 w 4090999"/>
                <a:gd name="connsiteY53" fmla="*/ 146050 h 5505450"/>
                <a:gd name="connsiteX54" fmla="*/ 2012950 w 4090999"/>
                <a:gd name="connsiteY54" fmla="*/ 0 h 5505450"/>
                <a:gd name="connsiteX55" fmla="*/ 1476375 w 4090999"/>
                <a:gd name="connsiteY55" fmla="*/ 133350 h 5505450"/>
                <a:gd name="connsiteX0" fmla="*/ 1476375 w 4091095"/>
                <a:gd name="connsiteY0" fmla="*/ 133350 h 5505450"/>
                <a:gd name="connsiteX1" fmla="*/ 1609725 w 4091095"/>
                <a:gd name="connsiteY1" fmla="*/ 546100 h 5505450"/>
                <a:gd name="connsiteX2" fmla="*/ 1631950 w 4091095"/>
                <a:gd name="connsiteY2" fmla="*/ 974725 h 5505450"/>
                <a:gd name="connsiteX3" fmla="*/ 1352550 w 4091095"/>
                <a:gd name="connsiteY3" fmla="*/ 1143000 h 5505450"/>
                <a:gd name="connsiteX4" fmla="*/ 1133475 w 4091095"/>
                <a:gd name="connsiteY4" fmla="*/ 1314450 h 5505450"/>
                <a:gd name="connsiteX5" fmla="*/ 962025 w 4091095"/>
                <a:gd name="connsiteY5" fmla="*/ 1647825 h 5505450"/>
                <a:gd name="connsiteX6" fmla="*/ 752475 w 4091095"/>
                <a:gd name="connsiteY6" fmla="*/ 1638300 h 5505450"/>
                <a:gd name="connsiteX7" fmla="*/ 314325 w 4091095"/>
                <a:gd name="connsiteY7" fmla="*/ 1562100 h 5505450"/>
                <a:gd name="connsiteX8" fmla="*/ 123825 w 4091095"/>
                <a:gd name="connsiteY8" fmla="*/ 1485900 h 5505450"/>
                <a:gd name="connsiteX9" fmla="*/ 38100 w 4091095"/>
                <a:gd name="connsiteY9" fmla="*/ 1762125 h 5505450"/>
                <a:gd name="connsiteX10" fmla="*/ 0 w 4091095"/>
                <a:gd name="connsiteY10" fmla="*/ 2085975 h 5505450"/>
                <a:gd name="connsiteX11" fmla="*/ 38100 w 4091095"/>
                <a:gd name="connsiteY11" fmla="*/ 2362200 h 5505450"/>
                <a:gd name="connsiteX12" fmla="*/ 133350 w 4091095"/>
                <a:gd name="connsiteY12" fmla="*/ 2628900 h 5505450"/>
                <a:gd name="connsiteX13" fmla="*/ 971550 w 4091095"/>
                <a:gd name="connsiteY13" fmla="*/ 2457450 h 5505450"/>
                <a:gd name="connsiteX14" fmla="*/ 1133475 w 4091095"/>
                <a:gd name="connsiteY14" fmla="*/ 2790825 h 5505450"/>
                <a:gd name="connsiteX15" fmla="*/ 1638300 w 4091095"/>
                <a:gd name="connsiteY15" fmla="*/ 3171825 h 5505450"/>
                <a:gd name="connsiteX16" fmla="*/ 1600200 w 4091095"/>
                <a:gd name="connsiteY16" fmla="*/ 5029200 h 5505450"/>
                <a:gd name="connsiteX17" fmla="*/ 1476375 w 4091095"/>
                <a:gd name="connsiteY17" fmla="*/ 5505450 h 5505450"/>
                <a:gd name="connsiteX18" fmla="*/ 2609850 w 4091095"/>
                <a:gd name="connsiteY18" fmla="*/ 5457825 h 5505450"/>
                <a:gd name="connsiteX19" fmla="*/ 2447925 w 4091095"/>
                <a:gd name="connsiteY19" fmla="*/ 4962525 h 5505450"/>
                <a:gd name="connsiteX20" fmla="*/ 2476500 w 4091095"/>
                <a:gd name="connsiteY20" fmla="*/ 3171825 h 5505450"/>
                <a:gd name="connsiteX21" fmla="*/ 3171825 w 4091095"/>
                <a:gd name="connsiteY21" fmla="*/ 2466975 h 5505450"/>
                <a:gd name="connsiteX22" fmla="*/ 3952875 w 4091095"/>
                <a:gd name="connsiteY22" fmla="*/ 2609850 h 5505450"/>
                <a:gd name="connsiteX23" fmla="*/ 4090988 w 4091095"/>
                <a:gd name="connsiteY23" fmla="*/ 2007394 h 5505450"/>
                <a:gd name="connsiteX24" fmla="*/ 3950494 w 4091095"/>
                <a:gd name="connsiteY24" fmla="*/ 1485900 h 5505450"/>
                <a:gd name="connsiteX25" fmla="*/ 3243262 w 4091095"/>
                <a:gd name="connsiteY25" fmla="*/ 1626395 h 5505450"/>
                <a:gd name="connsiteX26" fmla="*/ 3221831 w 4091095"/>
                <a:gd name="connsiteY26" fmla="*/ 1552575 h 5505450"/>
                <a:gd name="connsiteX27" fmla="*/ 3636169 w 4091095"/>
                <a:gd name="connsiteY27" fmla="*/ 1466850 h 5505450"/>
                <a:gd name="connsiteX28" fmla="*/ 3248025 w 4091095"/>
                <a:gd name="connsiteY28" fmla="*/ 1466850 h 5505450"/>
                <a:gd name="connsiteX29" fmla="*/ 3295650 w 4091095"/>
                <a:gd name="connsiteY29" fmla="*/ 1321593 h 5505450"/>
                <a:gd name="connsiteX30" fmla="*/ 3529013 w 4091095"/>
                <a:gd name="connsiteY30" fmla="*/ 1235869 h 5505450"/>
                <a:gd name="connsiteX31" fmla="*/ 3857625 w 4091095"/>
                <a:gd name="connsiteY31" fmla="*/ 1104900 h 5505450"/>
                <a:gd name="connsiteX32" fmla="*/ 3281363 w 4091095"/>
                <a:gd name="connsiteY32" fmla="*/ 1235869 h 5505450"/>
                <a:gd name="connsiteX33" fmla="*/ 3181350 w 4091095"/>
                <a:gd name="connsiteY33" fmla="*/ 1178719 h 5505450"/>
                <a:gd name="connsiteX34" fmla="*/ 3262313 w 4091095"/>
                <a:gd name="connsiteY34" fmla="*/ 1023938 h 5505450"/>
                <a:gd name="connsiteX35" fmla="*/ 3590925 w 4091095"/>
                <a:gd name="connsiteY35" fmla="*/ 971550 h 5505450"/>
                <a:gd name="connsiteX36" fmla="*/ 3171825 w 4091095"/>
                <a:gd name="connsiteY36" fmla="*/ 952500 h 5505450"/>
                <a:gd name="connsiteX37" fmla="*/ 3157538 w 4091095"/>
                <a:gd name="connsiteY37" fmla="*/ 816769 h 5505450"/>
                <a:gd name="connsiteX38" fmla="*/ 3228975 w 4091095"/>
                <a:gd name="connsiteY38" fmla="*/ 647700 h 5505450"/>
                <a:gd name="connsiteX39" fmla="*/ 3059906 w 4091095"/>
                <a:gd name="connsiteY39" fmla="*/ 933450 h 5505450"/>
                <a:gd name="connsiteX40" fmla="*/ 2926557 w 4091095"/>
                <a:gd name="connsiteY40" fmla="*/ 947738 h 5505450"/>
                <a:gd name="connsiteX41" fmla="*/ 2978944 w 4091095"/>
                <a:gd name="connsiteY41" fmla="*/ 735806 h 5505450"/>
                <a:gd name="connsiteX42" fmla="*/ 2883694 w 4091095"/>
                <a:gd name="connsiteY42" fmla="*/ 950119 h 5505450"/>
                <a:gd name="connsiteX43" fmla="*/ 2836069 w 4091095"/>
                <a:gd name="connsiteY43" fmla="*/ 954881 h 5505450"/>
                <a:gd name="connsiteX44" fmla="*/ 2836068 w 4091095"/>
                <a:gd name="connsiteY44" fmla="*/ 881062 h 5505450"/>
                <a:gd name="connsiteX45" fmla="*/ 2731293 w 4091095"/>
                <a:gd name="connsiteY45" fmla="*/ 871537 h 5505450"/>
                <a:gd name="connsiteX46" fmla="*/ 2743200 w 4091095"/>
                <a:gd name="connsiteY46" fmla="*/ 669131 h 5505450"/>
                <a:gd name="connsiteX47" fmla="*/ 2664619 w 4091095"/>
                <a:gd name="connsiteY47" fmla="*/ 864394 h 5505450"/>
                <a:gd name="connsiteX48" fmla="*/ 2533650 w 4091095"/>
                <a:gd name="connsiteY48" fmla="*/ 914400 h 5505450"/>
                <a:gd name="connsiteX49" fmla="*/ 2486025 w 4091095"/>
                <a:gd name="connsiteY49" fmla="*/ 847725 h 5505450"/>
                <a:gd name="connsiteX50" fmla="*/ 2470150 w 4091095"/>
                <a:gd name="connsiteY50" fmla="*/ 739775 h 5505450"/>
                <a:gd name="connsiteX51" fmla="*/ 2543175 w 4091095"/>
                <a:gd name="connsiteY51" fmla="*/ 533400 h 5505450"/>
                <a:gd name="connsiteX52" fmla="*/ 2524125 w 4091095"/>
                <a:gd name="connsiteY52" fmla="*/ 358775 h 5505450"/>
                <a:gd name="connsiteX53" fmla="*/ 2619375 w 4091095"/>
                <a:gd name="connsiteY53" fmla="*/ 146050 h 5505450"/>
                <a:gd name="connsiteX54" fmla="*/ 2012950 w 4091095"/>
                <a:gd name="connsiteY54" fmla="*/ 0 h 5505450"/>
                <a:gd name="connsiteX55" fmla="*/ 1476375 w 4091095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2875 w 4091059"/>
                <a:gd name="connsiteY22" fmla="*/ 2609850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171825 w 4091059"/>
                <a:gd name="connsiteY21" fmla="*/ 2466975 h 5505450"/>
                <a:gd name="connsiteX22" fmla="*/ 3950494 w 4091059"/>
                <a:gd name="connsiteY22" fmla="*/ 2616994 h 5505450"/>
                <a:gd name="connsiteX23" fmla="*/ 4090988 w 4091059"/>
                <a:gd name="connsiteY23" fmla="*/ 2007394 h 5505450"/>
                <a:gd name="connsiteX24" fmla="*/ 3950494 w 4091059"/>
                <a:gd name="connsiteY24" fmla="*/ 1485900 h 5505450"/>
                <a:gd name="connsiteX25" fmla="*/ 3243262 w 4091059"/>
                <a:gd name="connsiteY25" fmla="*/ 1626395 h 5505450"/>
                <a:gd name="connsiteX26" fmla="*/ 3221831 w 4091059"/>
                <a:gd name="connsiteY26" fmla="*/ 1552575 h 5505450"/>
                <a:gd name="connsiteX27" fmla="*/ 3636169 w 4091059"/>
                <a:gd name="connsiteY27" fmla="*/ 1466850 h 5505450"/>
                <a:gd name="connsiteX28" fmla="*/ 3248025 w 4091059"/>
                <a:gd name="connsiteY28" fmla="*/ 1466850 h 5505450"/>
                <a:gd name="connsiteX29" fmla="*/ 3295650 w 4091059"/>
                <a:gd name="connsiteY29" fmla="*/ 1321593 h 5505450"/>
                <a:gd name="connsiteX30" fmla="*/ 3529013 w 4091059"/>
                <a:gd name="connsiteY30" fmla="*/ 1235869 h 5505450"/>
                <a:gd name="connsiteX31" fmla="*/ 3857625 w 4091059"/>
                <a:gd name="connsiteY31" fmla="*/ 1104900 h 5505450"/>
                <a:gd name="connsiteX32" fmla="*/ 3281363 w 4091059"/>
                <a:gd name="connsiteY32" fmla="*/ 1235869 h 5505450"/>
                <a:gd name="connsiteX33" fmla="*/ 3181350 w 4091059"/>
                <a:gd name="connsiteY33" fmla="*/ 1178719 h 5505450"/>
                <a:gd name="connsiteX34" fmla="*/ 3262313 w 4091059"/>
                <a:gd name="connsiteY34" fmla="*/ 1023938 h 5505450"/>
                <a:gd name="connsiteX35" fmla="*/ 3590925 w 4091059"/>
                <a:gd name="connsiteY35" fmla="*/ 971550 h 5505450"/>
                <a:gd name="connsiteX36" fmla="*/ 3171825 w 4091059"/>
                <a:gd name="connsiteY36" fmla="*/ 952500 h 5505450"/>
                <a:gd name="connsiteX37" fmla="*/ 3157538 w 4091059"/>
                <a:gd name="connsiteY37" fmla="*/ 816769 h 5505450"/>
                <a:gd name="connsiteX38" fmla="*/ 3228975 w 4091059"/>
                <a:gd name="connsiteY38" fmla="*/ 647700 h 5505450"/>
                <a:gd name="connsiteX39" fmla="*/ 3059906 w 4091059"/>
                <a:gd name="connsiteY39" fmla="*/ 933450 h 5505450"/>
                <a:gd name="connsiteX40" fmla="*/ 2926557 w 4091059"/>
                <a:gd name="connsiteY40" fmla="*/ 947738 h 5505450"/>
                <a:gd name="connsiteX41" fmla="*/ 2978944 w 4091059"/>
                <a:gd name="connsiteY41" fmla="*/ 735806 h 5505450"/>
                <a:gd name="connsiteX42" fmla="*/ 2883694 w 4091059"/>
                <a:gd name="connsiteY42" fmla="*/ 950119 h 5505450"/>
                <a:gd name="connsiteX43" fmla="*/ 2836069 w 4091059"/>
                <a:gd name="connsiteY43" fmla="*/ 954881 h 5505450"/>
                <a:gd name="connsiteX44" fmla="*/ 2836068 w 4091059"/>
                <a:gd name="connsiteY44" fmla="*/ 881062 h 5505450"/>
                <a:gd name="connsiteX45" fmla="*/ 2731293 w 4091059"/>
                <a:gd name="connsiteY45" fmla="*/ 871537 h 5505450"/>
                <a:gd name="connsiteX46" fmla="*/ 2743200 w 4091059"/>
                <a:gd name="connsiteY46" fmla="*/ 669131 h 5505450"/>
                <a:gd name="connsiteX47" fmla="*/ 2664619 w 4091059"/>
                <a:gd name="connsiteY47" fmla="*/ 864394 h 5505450"/>
                <a:gd name="connsiteX48" fmla="*/ 2533650 w 4091059"/>
                <a:gd name="connsiteY48" fmla="*/ 914400 h 5505450"/>
                <a:gd name="connsiteX49" fmla="*/ 2486025 w 4091059"/>
                <a:gd name="connsiteY49" fmla="*/ 847725 h 5505450"/>
                <a:gd name="connsiteX50" fmla="*/ 2470150 w 4091059"/>
                <a:gd name="connsiteY50" fmla="*/ 739775 h 5505450"/>
                <a:gd name="connsiteX51" fmla="*/ 2543175 w 4091059"/>
                <a:gd name="connsiteY51" fmla="*/ 533400 h 5505450"/>
                <a:gd name="connsiteX52" fmla="*/ 2524125 w 4091059"/>
                <a:gd name="connsiteY52" fmla="*/ 358775 h 5505450"/>
                <a:gd name="connsiteX53" fmla="*/ 2619375 w 4091059"/>
                <a:gd name="connsiteY53" fmla="*/ 146050 h 5505450"/>
                <a:gd name="connsiteX54" fmla="*/ 2012950 w 4091059"/>
                <a:gd name="connsiteY54" fmla="*/ 0 h 5505450"/>
                <a:gd name="connsiteX55" fmla="*/ 1476375 w 4091059"/>
                <a:gd name="connsiteY5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3002756 w 4091059"/>
                <a:gd name="connsiteY21" fmla="*/ 2724150 h 5505450"/>
                <a:gd name="connsiteX22" fmla="*/ 3171825 w 4091059"/>
                <a:gd name="connsiteY22" fmla="*/ 2466975 h 5505450"/>
                <a:gd name="connsiteX23" fmla="*/ 3950494 w 4091059"/>
                <a:gd name="connsiteY23" fmla="*/ 2616994 h 5505450"/>
                <a:gd name="connsiteX24" fmla="*/ 4090988 w 4091059"/>
                <a:gd name="connsiteY24" fmla="*/ 2007394 h 5505450"/>
                <a:gd name="connsiteX25" fmla="*/ 3950494 w 4091059"/>
                <a:gd name="connsiteY25" fmla="*/ 1485900 h 5505450"/>
                <a:gd name="connsiteX26" fmla="*/ 3243262 w 4091059"/>
                <a:gd name="connsiteY26" fmla="*/ 1626395 h 5505450"/>
                <a:gd name="connsiteX27" fmla="*/ 3221831 w 4091059"/>
                <a:gd name="connsiteY27" fmla="*/ 1552575 h 5505450"/>
                <a:gd name="connsiteX28" fmla="*/ 3636169 w 4091059"/>
                <a:gd name="connsiteY28" fmla="*/ 1466850 h 5505450"/>
                <a:gd name="connsiteX29" fmla="*/ 3248025 w 4091059"/>
                <a:gd name="connsiteY29" fmla="*/ 1466850 h 5505450"/>
                <a:gd name="connsiteX30" fmla="*/ 3295650 w 4091059"/>
                <a:gd name="connsiteY30" fmla="*/ 1321593 h 5505450"/>
                <a:gd name="connsiteX31" fmla="*/ 3529013 w 4091059"/>
                <a:gd name="connsiteY31" fmla="*/ 1235869 h 5505450"/>
                <a:gd name="connsiteX32" fmla="*/ 3857625 w 4091059"/>
                <a:gd name="connsiteY32" fmla="*/ 1104900 h 5505450"/>
                <a:gd name="connsiteX33" fmla="*/ 3281363 w 4091059"/>
                <a:gd name="connsiteY33" fmla="*/ 1235869 h 5505450"/>
                <a:gd name="connsiteX34" fmla="*/ 3181350 w 4091059"/>
                <a:gd name="connsiteY34" fmla="*/ 1178719 h 5505450"/>
                <a:gd name="connsiteX35" fmla="*/ 3262313 w 4091059"/>
                <a:gd name="connsiteY35" fmla="*/ 1023938 h 5505450"/>
                <a:gd name="connsiteX36" fmla="*/ 3590925 w 4091059"/>
                <a:gd name="connsiteY36" fmla="*/ 971550 h 5505450"/>
                <a:gd name="connsiteX37" fmla="*/ 3171825 w 4091059"/>
                <a:gd name="connsiteY37" fmla="*/ 952500 h 5505450"/>
                <a:gd name="connsiteX38" fmla="*/ 3157538 w 4091059"/>
                <a:gd name="connsiteY38" fmla="*/ 816769 h 5505450"/>
                <a:gd name="connsiteX39" fmla="*/ 3228975 w 4091059"/>
                <a:gd name="connsiteY39" fmla="*/ 647700 h 5505450"/>
                <a:gd name="connsiteX40" fmla="*/ 3059906 w 4091059"/>
                <a:gd name="connsiteY40" fmla="*/ 933450 h 5505450"/>
                <a:gd name="connsiteX41" fmla="*/ 2926557 w 4091059"/>
                <a:gd name="connsiteY41" fmla="*/ 947738 h 5505450"/>
                <a:gd name="connsiteX42" fmla="*/ 2978944 w 4091059"/>
                <a:gd name="connsiteY42" fmla="*/ 735806 h 5505450"/>
                <a:gd name="connsiteX43" fmla="*/ 2883694 w 4091059"/>
                <a:gd name="connsiteY43" fmla="*/ 950119 h 5505450"/>
                <a:gd name="connsiteX44" fmla="*/ 2836069 w 4091059"/>
                <a:gd name="connsiteY44" fmla="*/ 954881 h 5505450"/>
                <a:gd name="connsiteX45" fmla="*/ 2836068 w 4091059"/>
                <a:gd name="connsiteY45" fmla="*/ 881062 h 5505450"/>
                <a:gd name="connsiteX46" fmla="*/ 2731293 w 4091059"/>
                <a:gd name="connsiteY46" fmla="*/ 871537 h 5505450"/>
                <a:gd name="connsiteX47" fmla="*/ 2743200 w 4091059"/>
                <a:gd name="connsiteY47" fmla="*/ 669131 h 5505450"/>
                <a:gd name="connsiteX48" fmla="*/ 2664619 w 4091059"/>
                <a:gd name="connsiteY48" fmla="*/ 864394 h 5505450"/>
                <a:gd name="connsiteX49" fmla="*/ 2533650 w 4091059"/>
                <a:gd name="connsiteY49" fmla="*/ 914400 h 5505450"/>
                <a:gd name="connsiteX50" fmla="*/ 2486025 w 4091059"/>
                <a:gd name="connsiteY50" fmla="*/ 847725 h 5505450"/>
                <a:gd name="connsiteX51" fmla="*/ 2470150 w 4091059"/>
                <a:gd name="connsiteY51" fmla="*/ 739775 h 5505450"/>
                <a:gd name="connsiteX52" fmla="*/ 2543175 w 4091059"/>
                <a:gd name="connsiteY52" fmla="*/ 533400 h 5505450"/>
                <a:gd name="connsiteX53" fmla="*/ 2524125 w 4091059"/>
                <a:gd name="connsiteY53" fmla="*/ 358775 h 5505450"/>
                <a:gd name="connsiteX54" fmla="*/ 2619375 w 4091059"/>
                <a:gd name="connsiteY54" fmla="*/ 146050 h 5505450"/>
                <a:gd name="connsiteX55" fmla="*/ 2012950 w 4091059"/>
                <a:gd name="connsiteY55" fmla="*/ 0 h 5505450"/>
                <a:gd name="connsiteX56" fmla="*/ 1476375 w 4091059"/>
                <a:gd name="connsiteY5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812256 w 4091059"/>
                <a:gd name="connsiteY21" fmla="*/ 2940844 h 5505450"/>
                <a:gd name="connsiteX22" fmla="*/ 3002756 w 4091059"/>
                <a:gd name="connsiteY22" fmla="*/ 2724150 h 5505450"/>
                <a:gd name="connsiteX23" fmla="*/ 3171825 w 4091059"/>
                <a:gd name="connsiteY23" fmla="*/ 2466975 h 5505450"/>
                <a:gd name="connsiteX24" fmla="*/ 3950494 w 4091059"/>
                <a:gd name="connsiteY24" fmla="*/ 2616994 h 5505450"/>
                <a:gd name="connsiteX25" fmla="*/ 4090988 w 4091059"/>
                <a:gd name="connsiteY25" fmla="*/ 2007394 h 5505450"/>
                <a:gd name="connsiteX26" fmla="*/ 3950494 w 4091059"/>
                <a:gd name="connsiteY26" fmla="*/ 1485900 h 5505450"/>
                <a:gd name="connsiteX27" fmla="*/ 3243262 w 4091059"/>
                <a:gd name="connsiteY27" fmla="*/ 1626395 h 5505450"/>
                <a:gd name="connsiteX28" fmla="*/ 3221831 w 4091059"/>
                <a:gd name="connsiteY28" fmla="*/ 1552575 h 5505450"/>
                <a:gd name="connsiteX29" fmla="*/ 3636169 w 4091059"/>
                <a:gd name="connsiteY29" fmla="*/ 1466850 h 5505450"/>
                <a:gd name="connsiteX30" fmla="*/ 3248025 w 4091059"/>
                <a:gd name="connsiteY30" fmla="*/ 1466850 h 5505450"/>
                <a:gd name="connsiteX31" fmla="*/ 3295650 w 4091059"/>
                <a:gd name="connsiteY31" fmla="*/ 1321593 h 5505450"/>
                <a:gd name="connsiteX32" fmla="*/ 3529013 w 4091059"/>
                <a:gd name="connsiteY32" fmla="*/ 1235869 h 5505450"/>
                <a:gd name="connsiteX33" fmla="*/ 3857625 w 4091059"/>
                <a:gd name="connsiteY33" fmla="*/ 1104900 h 5505450"/>
                <a:gd name="connsiteX34" fmla="*/ 3281363 w 4091059"/>
                <a:gd name="connsiteY34" fmla="*/ 1235869 h 5505450"/>
                <a:gd name="connsiteX35" fmla="*/ 3181350 w 4091059"/>
                <a:gd name="connsiteY35" fmla="*/ 1178719 h 5505450"/>
                <a:gd name="connsiteX36" fmla="*/ 3262313 w 4091059"/>
                <a:gd name="connsiteY36" fmla="*/ 1023938 h 5505450"/>
                <a:gd name="connsiteX37" fmla="*/ 3590925 w 4091059"/>
                <a:gd name="connsiteY37" fmla="*/ 971550 h 5505450"/>
                <a:gd name="connsiteX38" fmla="*/ 3171825 w 4091059"/>
                <a:gd name="connsiteY38" fmla="*/ 952500 h 5505450"/>
                <a:gd name="connsiteX39" fmla="*/ 3157538 w 4091059"/>
                <a:gd name="connsiteY39" fmla="*/ 816769 h 5505450"/>
                <a:gd name="connsiteX40" fmla="*/ 3228975 w 4091059"/>
                <a:gd name="connsiteY40" fmla="*/ 647700 h 5505450"/>
                <a:gd name="connsiteX41" fmla="*/ 3059906 w 4091059"/>
                <a:gd name="connsiteY41" fmla="*/ 933450 h 5505450"/>
                <a:gd name="connsiteX42" fmla="*/ 2926557 w 4091059"/>
                <a:gd name="connsiteY42" fmla="*/ 947738 h 5505450"/>
                <a:gd name="connsiteX43" fmla="*/ 2978944 w 4091059"/>
                <a:gd name="connsiteY43" fmla="*/ 735806 h 5505450"/>
                <a:gd name="connsiteX44" fmla="*/ 2883694 w 4091059"/>
                <a:gd name="connsiteY44" fmla="*/ 950119 h 5505450"/>
                <a:gd name="connsiteX45" fmla="*/ 2836069 w 4091059"/>
                <a:gd name="connsiteY45" fmla="*/ 954881 h 5505450"/>
                <a:gd name="connsiteX46" fmla="*/ 2836068 w 4091059"/>
                <a:gd name="connsiteY46" fmla="*/ 881062 h 5505450"/>
                <a:gd name="connsiteX47" fmla="*/ 2731293 w 4091059"/>
                <a:gd name="connsiteY47" fmla="*/ 871537 h 5505450"/>
                <a:gd name="connsiteX48" fmla="*/ 2743200 w 4091059"/>
                <a:gd name="connsiteY48" fmla="*/ 669131 h 5505450"/>
                <a:gd name="connsiteX49" fmla="*/ 2664619 w 4091059"/>
                <a:gd name="connsiteY49" fmla="*/ 864394 h 5505450"/>
                <a:gd name="connsiteX50" fmla="*/ 2533650 w 4091059"/>
                <a:gd name="connsiteY50" fmla="*/ 914400 h 5505450"/>
                <a:gd name="connsiteX51" fmla="*/ 2486025 w 4091059"/>
                <a:gd name="connsiteY51" fmla="*/ 847725 h 5505450"/>
                <a:gd name="connsiteX52" fmla="*/ 2470150 w 4091059"/>
                <a:gd name="connsiteY52" fmla="*/ 739775 h 5505450"/>
                <a:gd name="connsiteX53" fmla="*/ 2543175 w 4091059"/>
                <a:gd name="connsiteY53" fmla="*/ 533400 h 5505450"/>
                <a:gd name="connsiteX54" fmla="*/ 2524125 w 4091059"/>
                <a:gd name="connsiteY54" fmla="*/ 358775 h 5505450"/>
                <a:gd name="connsiteX55" fmla="*/ 2619375 w 4091059"/>
                <a:gd name="connsiteY55" fmla="*/ 146050 h 5505450"/>
                <a:gd name="connsiteX56" fmla="*/ 2012950 w 4091059"/>
                <a:gd name="connsiteY56" fmla="*/ 0 h 5505450"/>
                <a:gd name="connsiteX57" fmla="*/ 1476375 w 4091059"/>
                <a:gd name="connsiteY5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812256 w 4091059"/>
                <a:gd name="connsiteY22" fmla="*/ 2940844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93206 w 4091059"/>
                <a:gd name="connsiteY22" fmla="*/ 2969419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14625 w 4091059"/>
                <a:gd name="connsiteY21" fmla="*/ 2747963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707481 w 4091059"/>
                <a:gd name="connsiteY21" fmla="*/ 2738438 h 5505450"/>
                <a:gd name="connsiteX22" fmla="*/ 2747963 w 4091059"/>
                <a:gd name="connsiteY22" fmla="*/ 2993232 h 5505450"/>
                <a:gd name="connsiteX23" fmla="*/ 3002756 w 4091059"/>
                <a:gd name="connsiteY23" fmla="*/ 2724150 h 5505450"/>
                <a:gd name="connsiteX24" fmla="*/ 3171825 w 4091059"/>
                <a:gd name="connsiteY24" fmla="*/ 2466975 h 5505450"/>
                <a:gd name="connsiteX25" fmla="*/ 3950494 w 4091059"/>
                <a:gd name="connsiteY25" fmla="*/ 2616994 h 5505450"/>
                <a:gd name="connsiteX26" fmla="*/ 4090988 w 4091059"/>
                <a:gd name="connsiteY26" fmla="*/ 2007394 h 5505450"/>
                <a:gd name="connsiteX27" fmla="*/ 3950494 w 4091059"/>
                <a:gd name="connsiteY27" fmla="*/ 1485900 h 5505450"/>
                <a:gd name="connsiteX28" fmla="*/ 3243262 w 4091059"/>
                <a:gd name="connsiteY28" fmla="*/ 1626395 h 5505450"/>
                <a:gd name="connsiteX29" fmla="*/ 3221831 w 4091059"/>
                <a:gd name="connsiteY29" fmla="*/ 1552575 h 5505450"/>
                <a:gd name="connsiteX30" fmla="*/ 3636169 w 4091059"/>
                <a:gd name="connsiteY30" fmla="*/ 1466850 h 5505450"/>
                <a:gd name="connsiteX31" fmla="*/ 3248025 w 4091059"/>
                <a:gd name="connsiteY31" fmla="*/ 1466850 h 5505450"/>
                <a:gd name="connsiteX32" fmla="*/ 3295650 w 4091059"/>
                <a:gd name="connsiteY32" fmla="*/ 1321593 h 5505450"/>
                <a:gd name="connsiteX33" fmla="*/ 3529013 w 4091059"/>
                <a:gd name="connsiteY33" fmla="*/ 1235869 h 5505450"/>
                <a:gd name="connsiteX34" fmla="*/ 3857625 w 4091059"/>
                <a:gd name="connsiteY34" fmla="*/ 1104900 h 5505450"/>
                <a:gd name="connsiteX35" fmla="*/ 3281363 w 4091059"/>
                <a:gd name="connsiteY35" fmla="*/ 1235869 h 5505450"/>
                <a:gd name="connsiteX36" fmla="*/ 3181350 w 4091059"/>
                <a:gd name="connsiteY36" fmla="*/ 1178719 h 5505450"/>
                <a:gd name="connsiteX37" fmla="*/ 3262313 w 4091059"/>
                <a:gd name="connsiteY37" fmla="*/ 1023938 h 5505450"/>
                <a:gd name="connsiteX38" fmla="*/ 3590925 w 4091059"/>
                <a:gd name="connsiteY38" fmla="*/ 971550 h 5505450"/>
                <a:gd name="connsiteX39" fmla="*/ 3171825 w 4091059"/>
                <a:gd name="connsiteY39" fmla="*/ 952500 h 5505450"/>
                <a:gd name="connsiteX40" fmla="*/ 3157538 w 4091059"/>
                <a:gd name="connsiteY40" fmla="*/ 816769 h 5505450"/>
                <a:gd name="connsiteX41" fmla="*/ 3228975 w 4091059"/>
                <a:gd name="connsiteY41" fmla="*/ 647700 h 5505450"/>
                <a:gd name="connsiteX42" fmla="*/ 3059906 w 4091059"/>
                <a:gd name="connsiteY42" fmla="*/ 933450 h 5505450"/>
                <a:gd name="connsiteX43" fmla="*/ 2926557 w 4091059"/>
                <a:gd name="connsiteY43" fmla="*/ 947738 h 5505450"/>
                <a:gd name="connsiteX44" fmla="*/ 2978944 w 4091059"/>
                <a:gd name="connsiteY44" fmla="*/ 735806 h 5505450"/>
                <a:gd name="connsiteX45" fmla="*/ 2883694 w 4091059"/>
                <a:gd name="connsiteY45" fmla="*/ 950119 h 5505450"/>
                <a:gd name="connsiteX46" fmla="*/ 2836069 w 4091059"/>
                <a:gd name="connsiteY46" fmla="*/ 954881 h 5505450"/>
                <a:gd name="connsiteX47" fmla="*/ 2836068 w 4091059"/>
                <a:gd name="connsiteY47" fmla="*/ 881062 h 5505450"/>
                <a:gd name="connsiteX48" fmla="*/ 2731293 w 4091059"/>
                <a:gd name="connsiteY48" fmla="*/ 871537 h 5505450"/>
                <a:gd name="connsiteX49" fmla="*/ 2743200 w 4091059"/>
                <a:gd name="connsiteY49" fmla="*/ 669131 h 5505450"/>
                <a:gd name="connsiteX50" fmla="*/ 2664619 w 4091059"/>
                <a:gd name="connsiteY50" fmla="*/ 864394 h 5505450"/>
                <a:gd name="connsiteX51" fmla="*/ 2533650 w 4091059"/>
                <a:gd name="connsiteY51" fmla="*/ 914400 h 5505450"/>
                <a:gd name="connsiteX52" fmla="*/ 2486025 w 4091059"/>
                <a:gd name="connsiteY52" fmla="*/ 847725 h 5505450"/>
                <a:gd name="connsiteX53" fmla="*/ 2470150 w 4091059"/>
                <a:gd name="connsiteY53" fmla="*/ 739775 h 5505450"/>
                <a:gd name="connsiteX54" fmla="*/ 2543175 w 4091059"/>
                <a:gd name="connsiteY54" fmla="*/ 533400 h 5505450"/>
                <a:gd name="connsiteX55" fmla="*/ 2524125 w 4091059"/>
                <a:gd name="connsiteY55" fmla="*/ 358775 h 5505450"/>
                <a:gd name="connsiteX56" fmla="*/ 2619375 w 4091059"/>
                <a:gd name="connsiteY56" fmla="*/ 146050 h 5505450"/>
                <a:gd name="connsiteX57" fmla="*/ 2012950 w 4091059"/>
                <a:gd name="connsiteY57" fmla="*/ 0 h 5505450"/>
                <a:gd name="connsiteX58" fmla="*/ 1476375 w 4091059"/>
                <a:gd name="connsiteY5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707481 w 4091059"/>
                <a:gd name="connsiteY22" fmla="*/ 273843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95575 w 4091059"/>
                <a:gd name="connsiteY22" fmla="*/ 2719388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64619 w 4091059"/>
                <a:gd name="connsiteY21" fmla="*/ 2976563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171825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76525 w 4091059"/>
                <a:gd name="connsiteY21" fmla="*/ 2988469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576513 w 4091059"/>
                <a:gd name="connsiteY20" fmla="*/ 3224212 h 5505450"/>
                <a:gd name="connsiteX21" fmla="*/ 2686050 w 4091059"/>
                <a:gd name="connsiteY21" fmla="*/ 3019425 h 5505450"/>
                <a:gd name="connsiteX22" fmla="*/ 2686050 w 4091059"/>
                <a:gd name="connsiteY22" fmla="*/ 2695575 h 5505450"/>
                <a:gd name="connsiteX23" fmla="*/ 2747963 w 4091059"/>
                <a:gd name="connsiteY23" fmla="*/ 2993232 h 5505450"/>
                <a:gd name="connsiteX24" fmla="*/ 3002756 w 4091059"/>
                <a:gd name="connsiteY24" fmla="*/ 2724150 h 5505450"/>
                <a:gd name="connsiteX25" fmla="*/ 3171825 w 4091059"/>
                <a:gd name="connsiteY25" fmla="*/ 2466975 h 5505450"/>
                <a:gd name="connsiteX26" fmla="*/ 3950494 w 4091059"/>
                <a:gd name="connsiteY26" fmla="*/ 2616994 h 5505450"/>
                <a:gd name="connsiteX27" fmla="*/ 4090988 w 4091059"/>
                <a:gd name="connsiteY27" fmla="*/ 2007394 h 5505450"/>
                <a:gd name="connsiteX28" fmla="*/ 3950494 w 4091059"/>
                <a:gd name="connsiteY28" fmla="*/ 1485900 h 5505450"/>
                <a:gd name="connsiteX29" fmla="*/ 3243262 w 4091059"/>
                <a:gd name="connsiteY29" fmla="*/ 1626395 h 5505450"/>
                <a:gd name="connsiteX30" fmla="*/ 3221831 w 4091059"/>
                <a:gd name="connsiteY30" fmla="*/ 1552575 h 5505450"/>
                <a:gd name="connsiteX31" fmla="*/ 3636169 w 4091059"/>
                <a:gd name="connsiteY31" fmla="*/ 1466850 h 5505450"/>
                <a:gd name="connsiteX32" fmla="*/ 3248025 w 4091059"/>
                <a:gd name="connsiteY32" fmla="*/ 1466850 h 5505450"/>
                <a:gd name="connsiteX33" fmla="*/ 3295650 w 4091059"/>
                <a:gd name="connsiteY33" fmla="*/ 1321593 h 5505450"/>
                <a:gd name="connsiteX34" fmla="*/ 3529013 w 4091059"/>
                <a:gd name="connsiteY34" fmla="*/ 1235869 h 5505450"/>
                <a:gd name="connsiteX35" fmla="*/ 3857625 w 4091059"/>
                <a:gd name="connsiteY35" fmla="*/ 1104900 h 5505450"/>
                <a:gd name="connsiteX36" fmla="*/ 3281363 w 4091059"/>
                <a:gd name="connsiteY36" fmla="*/ 1235869 h 5505450"/>
                <a:gd name="connsiteX37" fmla="*/ 3181350 w 4091059"/>
                <a:gd name="connsiteY37" fmla="*/ 1178719 h 5505450"/>
                <a:gd name="connsiteX38" fmla="*/ 3262313 w 4091059"/>
                <a:gd name="connsiteY38" fmla="*/ 1023938 h 5505450"/>
                <a:gd name="connsiteX39" fmla="*/ 3590925 w 4091059"/>
                <a:gd name="connsiteY39" fmla="*/ 971550 h 5505450"/>
                <a:gd name="connsiteX40" fmla="*/ 3171825 w 4091059"/>
                <a:gd name="connsiteY40" fmla="*/ 952500 h 5505450"/>
                <a:gd name="connsiteX41" fmla="*/ 3157538 w 4091059"/>
                <a:gd name="connsiteY41" fmla="*/ 816769 h 5505450"/>
                <a:gd name="connsiteX42" fmla="*/ 3228975 w 4091059"/>
                <a:gd name="connsiteY42" fmla="*/ 647700 h 5505450"/>
                <a:gd name="connsiteX43" fmla="*/ 3059906 w 4091059"/>
                <a:gd name="connsiteY43" fmla="*/ 933450 h 5505450"/>
                <a:gd name="connsiteX44" fmla="*/ 2926557 w 4091059"/>
                <a:gd name="connsiteY44" fmla="*/ 947738 h 5505450"/>
                <a:gd name="connsiteX45" fmla="*/ 2978944 w 4091059"/>
                <a:gd name="connsiteY45" fmla="*/ 735806 h 5505450"/>
                <a:gd name="connsiteX46" fmla="*/ 2883694 w 4091059"/>
                <a:gd name="connsiteY46" fmla="*/ 950119 h 5505450"/>
                <a:gd name="connsiteX47" fmla="*/ 2836069 w 4091059"/>
                <a:gd name="connsiteY47" fmla="*/ 954881 h 5505450"/>
                <a:gd name="connsiteX48" fmla="*/ 2836068 w 4091059"/>
                <a:gd name="connsiteY48" fmla="*/ 881062 h 5505450"/>
                <a:gd name="connsiteX49" fmla="*/ 2731293 w 4091059"/>
                <a:gd name="connsiteY49" fmla="*/ 871537 h 5505450"/>
                <a:gd name="connsiteX50" fmla="*/ 2743200 w 4091059"/>
                <a:gd name="connsiteY50" fmla="*/ 669131 h 5505450"/>
                <a:gd name="connsiteX51" fmla="*/ 2664619 w 4091059"/>
                <a:gd name="connsiteY51" fmla="*/ 864394 h 5505450"/>
                <a:gd name="connsiteX52" fmla="*/ 2533650 w 4091059"/>
                <a:gd name="connsiteY52" fmla="*/ 914400 h 5505450"/>
                <a:gd name="connsiteX53" fmla="*/ 2486025 w 4091059"/>
                <a:gd name="connsiteY53" fmla="*/ 847725 h 5505450"/>
                <a:gd name="connsiteX54" fmla="*/ 2470150 w 4091059"/>
                <a:gd name="connsiteY54" fmla="*/ 739775 h 5505450"/>
                <a:gd name="connsiteX55" fmla="*/ 2543175 w 4091059"/>
                <a:gd name="connsiteY55" fmla="*/ 533400 h 5505450"/>
                <a:gd name="connsiteX56" fmla="*/ 2524125 w 4091059"/>
                <a:gd name="connsiteY56" fmla="*/ 358775 h 5505450"/>
                <a:gd name="connsiteX57" fmla="*/ 2619375 w 4091059"/>
                <a:gd name="connsiteY57" fmla="*/ 146050 h 5505450"/>
                <a:gd name="connsiteX58" fmla="*/ 2012950 w 4091059"/>
                <a:gd name="connsiteY58" fmla="*/ 0 h 5505450"/>
                <a:gd name="connsiteX59" fmla="*/ 1476375 w 4091059"/>
                <a:gd name="connsiteY5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426619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619375 w 4091059"/>
                <a:gd name="connsiteY20" fmla="*/ 3398044 h 5505450"/>
                <a:gd name="connsiteX21" fmla="*/ 2576513 w 4091059"/>
                <a:gd name="connsiteY21" fmla="*/ 3224212 h 5505450"/>
                <a:gd name="connsiteX22" fmla="*/ 2686050 w 4091059"/>
                <a:gd name="connsiteY22" fmla="*/ 3019425 h 5505450"/>
                <a:gd name="connsiteX23" fmla="*/ 2686050 w 4091059"/>
                <a:gd name="connsiteY23" fmla="*/ 2695575 h 5505450"/>
                <a:gd name="connsiteX24" fmla="*/ 2747963 w 4091059"/>
                <a:gd name="connsiteY24" fmla="*/ 2993232 h 5505450"/>
                <a:gd name="connsiteX25" fmla="*/ 3002756 w 4091059"/>
                <a:gd name="connsiteY25" fmla="*/ 2724150 h 5505450"/>
                <a:gd name="connsiteX26" fmla="*/ 3171825 w 4091059"/>
                <a:gd name="connsiteY26" fmla="*/ 2466975 h 5505450"/>
                <a:gd name="connsiteX27" fmla="*/ 3950494 w 4091059"/>
                <a:gd name="connsiteY27" fmla="*/ 2616994 h 5505450"/>
                <a:gd name="connsiteX28" fmla="*/ 4090988 w 4091059"/>
                <a:gd name="connsiteY28" fmla="*/ 2007394 h 5505450"/>
                <a:gd name="connsiteX29" fmla="*/ 3950494 w 4091059"/>
                <a:gd name="connsiteY29" fmla="*/ 1485900 h 5505450"/>
                <a:gd name="connsiteX30" fmla="*/ 3243262 w 4091059"/>
                <a:gd name="connsiteY30" fmla="*/ 1626395 h 5505450"/>
                <a:gd name="connsiteX31" fmla="*/ 3221831 w 4091059"/>
                <a:gd name="connsiteY31" fmla="*/ 1552575 h 5505450"/>
                <a:gd name="connsiteX32" fmla="*/ 3636169 w 4091059"/>
                <a:gd name="connsiteY32" fmla="*/ 1466850 h 5505450"/>
                <a:gd name="connsiteX33" fmla="*/ 3248025 w 4091059"/>
                <a:gd name="connsiteY33" fmla="*/ 1466850 h 5505450"/>
                <a:gd name="connsiteX34" fmla="*/ 3295650 w 4091059"/>
                <a:gd name="connsiteY34" fmla="*/ 1321593 h 5505450"/>
                <a:gd name="connsiteX35" fmla="*/ 3529013 w 4091059"/>
                <a:gd name="connsiteY35" fmla="*/ 1235869 h 5505450"/>
                <a:gd name="connsiteX36" fmla="*/ 3857625 w 4091059"/>
                <a:gd name="connsiteY36" fmla="*/ 1104900 h 5505450"/>
                <a:gd name="connsiteX37" fmla="*/ 3281363 w 4091059"/>
                <a:gd name="connsiteY37" fmla="*/ 1235869 h 5505450"/>
                <a:gd name="connsiteX38" fmla="*/ 3181350 w 4091059"/>
                <a:gd name="connsiteY38" fmla="*/ 1178719 h 5505450"/>
                <a:gd name="connsiteX39" fmla="*/ 3262313 w 4091059"/>
                <a:gd name="connsiteY39" fmla="*/ 1023938 h 5505450"/>
                <a:gd name="connsiteX40" fmla="*/ 3590925 w 4091059"/>
                <a:gd name="connsiteY40" fmla="*/ 971550 h 5505450"/>
                <a:gd name="connsiteX41" fmla="*/ 3171825 w 4091059"/>
                <a:gd name="connsiteY41" fmla="*/ 952500 h 5505450"/>
                <a:gd name="connsiteX42" fmla="*/ 3157538 w 4091059"/>
                <a:gd name="connsiteY42" fmla="*/ 816769 h 5505450"/>
                <a:gd name="connsiteX43" fmla="*/ 3228975 w 4091059"/>
                <a:gd name="connsiteY43" fmla="*/ 647700 h 5505450"/>
                <a:gd name="connsiteX44" fmla="*/ 3059906 w 4091059"/>
                <a:gd name="connsiteY44" fmla="*/ 933450 h 5505450"/>
                <a:gd name="connsiteX45" fmla="*/ 2926557 w 4091059"/>
                <a:gd name="connsiteY45" fmla="*/ 947738 h 5505450"/>
                <a:gd name="connsiteX46" fmla="*/ 2978944 w 4091059"/>
                <a:gd name="connsiteY46" fmla="*/ 735806 h 5505450"/>
                <a:gd name="connsiteX47" fmla="*/ 2883694 w 4091059"/>
                <a:gd name="connsiteY47" fmla="*/ 950119 h 5505450"/>
                <a:gd name="connsiteX48" fmla="*/ 2836069 w 4091059"/>
                <a:gd name="connsiteY48" fmla="*/ 954881 h 5505450"/>
                <a:gd name="connsiteX49" fmla="*/ 2836068 w 4091059"/>
                <a:gd name="connsiteY49" fmla="*/ 881062 h 5505450"/>
                <a:gd name="connsiteX50" fmla="*/ 2731293 w 4091059"/>
                <a:gd name="connsiteY50" fmla="*/ 871537 h 5505450"/>
                <a:gd name="connsiteX51" fmla="*/ 2743200 w 4091059"/>
                <a:gd name="connsiteY51" fmla="*/ 669131 h 5505450"/>
                <a:gd name="connsiteX52" fmla="*/ 2664619 w 4091059"/>
                <a:gd name="connsiteY52" fmla="*/ 864394 h 5505450"/>
                <a:gd name="connsiteX53" fmla="*/ 2533650 w 4091059"/>
                <a:gd name="connsiteY53" fmla="*/ 914400 h 5505450"/>
                <a:gd name="connsiteX54" fmla="*/ 2486025 w 4091059"/>
                <a:gd name="connsiteY54" fmla="*/ 847725 h 5505450"/>
                <a:gd name="connsiteX55" fmla="*/ 2470150 w 4091059"/>
                <a:gd name="connsiteY55" fmla="*/ 739775 h 5505450"/>
                <a:gd name="connsiteX56" fmla="*/ 2543175 w 4091059"/>
                <a:gd name="connsiteY56" fmla="*/ 533400 h 5505450"/>
                <a:gd name="connsiteX57" fmla="*/ 2524125 w 4091059"/>
                <a:gd name="connsiteY57" fmla="*/ 358775 h 5505450"/>
                <a:gd name="connsiteX58" fmla="*/ 2619375 w 4091059"/>
                <a:gd name="connsiteY58" fmla="*/ 146050 h 5505450"/>
                <a:gd name="connsiteX59" fmla="*/ 2012950 w 4091059"/>
                <a:gd name="connsiteY59" fmla="*/ 0 h 5505450"/>
                <a:gd name="connsiteX60" fmla="*/ 1476375 w 4091059"/>
                <a:gd name="connsiteY6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19375 w 4091059"/>
                <a:gd name="connsiteY21" fmla="*/ 3398044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624138 w 4091059"/>
                <a:gd name="connsiteY21" fmla="*/ 3424238 h 5505450"/>
                <a:gd name="connsiteX22" fmla="*/ 2576513 w 4091059"/>
                <a:gd name="connsiteY22" fmla="*/ 3224212 h 5505450"/>
                <a:gd name="connsiteX23" fmla="*/ 2686050 w 4091059"/>
                <a:gd name="connsiteY23" fmla="*/ 3019425 h 5505450"/>
                <a:gd name="connsiteX24" fmla="*/ 2686050 w 4091059"/>
                <a:gd name="connsiteY24" fmla="*/ 2695575 h 5505450"/>
                <a:gd name="connsiteX25" fmla="*/ 2747963 w 4091059"/>
                <a:gd name="connsiteY25" fmla="*/ 2993232 h 5505450"/>
                <a:gd name="connsiteX26" fmla="*/ 3002756 w 4091059"/>
                <a:gd name="connsiteY26" fmla="*/ 2724150 h 5505450"/>
                <a:gd name="connsiteX27" fmla="*/ 3171825 w 4091059"/>
                <a:gd name="connsiteY27" fmla="*/ 2466975 h 5505450"/>
                <a:gd name="connsiteX28" fmla="*/ 3950494 w 4091059"/>
                <a:gd name="connsiteY28" fmla="*/ 2616994 h 5505450"/>
                <a:gd name="connsiteX29" fmla="*/ 4090988 w 4091059"/>
                <a:gd name="connsiteY29" fmla="*/ 2007394 h 5505450"/>
                <a:gd name="connsiteX30" fmla="*/ 3950494 w 4091059"/>
                <a:gd name="connsiteY30" fmla="*/ 1485900 h 5505450"/>
                <a:gd name="connsiteX31" fmla="*/ 3243262 w 4091059"/>
                <a:gd name="connsiteY31" fmla="*/ 1626395 h 5505450"/>
                <a:gd name="connsiteX32" fmla="*/ 3221831 w 4091059"/>
                <a:gd name="connsiteY32" fmla="*/ 1552575 h 5505450"/>
                <a:gd name="connsiteX33" fmla="*/ 3636169 w 4091059"/>
                <a:gd name="connsiteY33" fmla="*/ 1466850 h 5505450"/>
                <a:gd name="connsiteX34" fmla="*/ 3248025 w 4091059"/>
                <a:gd name="connsiteY34" fmla="*/ 1466850 h 5505450"/>
                <a:gd name="connsiteX35" fmla="*/ 3295650 w 4091059"/>
                <a:gd name="connsiteY35" fmla="*/ 1321593 h 5505450"/>
                <a:gd name="connsiteX36" fmla="*/ 3529013 w 4091059"/>
                <a:gd name="connsiteY36" fmla="*/ 1235869 h 5505450"/>
                <a:gd name="connsiteX37" fmla="*/ 3857625 w 4091059"/>
                <a:gd name="connsiteY37" fmla="*/ 1104900 h 5505450"/>
                <a:gd name="connsiteX38" fmla="*/ 3281363 w 4091059"/>
                <a:gd name="connsiteY38" fmla="*/ 1235869 h 5505450"/>
                <a:gd name="connsiteX39" fmla="*/ 3181350 w 4091059"/>
                <a:gd name="connsiteY39" fmla="*/ 1178719 h 5505450"/>
                <a:gd name="connsiteX40" fmla="*/ 3262313 w 4091059"/>
                <a:gd name="connsiteY40" fmla="*/ 1023938 h 5505450"/>
                <a:gd name="connsiteX41" fmla="*/ 3590925 w 4091059"/>
                <a:gd name="connsiteY41" fmla="*/ 971550 h 5505450"/>
                <a:gd name="connsiteX42" fmla="*/ 3171825 w 4091059"/>
                <a:gd name="connsiteY42" fmla="*/ 952500 h 5505450"/>
                <a:gd name="connsiteX43" fmla="*/ 3157538 w 4091059"/>
                <a:gd name="connsiteY43" fmla="*/ 816769 h 5505450"/>
                <a:gd name="connsiteX44" fmla="*/ 3228975 w 4091059"/>
                <a:gd name="connsiteY44" fmla="*/ 647700 h 5505450"/>
                <a:gd name="connsiteX45" fmla="*/ 3059906 w 4091059"/>
                <a:gd name="connsiteY45" fmla="*/ 933450 h 5505450"/>
                <a:gd name="connsiteX46" fmla="*/ 2926557 w 4091059"/>
                <a:gd name="connsiteY46" fmla="*/ 947738 h 5505450"/>
                <a:gd name="connsiteX47" fmla="*/ 2978944 w 4091059"/>
                <a:gd name="connsiteY47" fmla="*/ 735806 h 5505450"/>
                <a:gd name="connsiteX48" fmla="*/ 2883694 w 4091059"/>
                <a:gd name="connsiteY48" fmla="*/ 950119 h 5505450"/>
                <a:gd name="connsiteX49" fmla="*/ 2836069 w 4091059"/>
                <a:gd name="connsiteY49" fmla="*/ 954881 h 5505450"/>
                <a:gd name="connsiteX50" fmla="*/ 2836068 w 4091059"/>
                <a:gd name="connsiteY50" fmla="*/ 881062 h 5505450"/>
                <a:gd name="connsiteX51" fmla="*/ 2731293 w 4091059"/>
                <a:gd name="connsiteY51" fmla="*/ 871537 h 5505450"/>
                <a:gd name="connsiteX52" fmla="*/ 2743200 w 4091059"/>
                <a:gd name="connsiteY52" fmla="*/ 669131 h 5505450"/>
                <a:gd name="connsiteX53" fmla="*/ 2664619 w 4091059"/>
                <a:gd name="connsiteY53" fmla="*/ 864394 h 5505450"/>
                <a:gd name="connsiteX54" fmla="*/ 2533650 w 4091059"/>
                <a:gd name="connsiteY54" fmla="*/ 914400 h 5505450"/>
                <a:gd name="connsiteX55" fmla="*/ 2486025 w 4091059"/>
                <a:gd name="connsiteY55" fmla="*/ 847725 h 5505450"/>
                <a:gd name="connsiteX56" fmla="*/ 2470150 w 4091059"/>
                <a:gd name="connsiteY56" fmla="*/ 739775 h 5505450"/>
                <a:gd name="connsiteX57" fmla="*/ 2543175 w 4091059"/>
                <a:gd name="connsiteY57" fmla="*/ 533400 h 5505450"/>
                <a:gd name="connsiteX58" fmla="*/ 2524125 w 4091059"/>
                <a:gd name="connsiteY58" fmla="*/ 358775 h 5505450"/>
                <a:gd name="connsiteX59" fmla="*/ 2619375 w 4091059"/>
                <a:gd name="connsiteY59" fmla="*/ 146050 h 5505450"/>
                <a:gd name="connsiteX60" fmla="*/ 2012950 w 4091059"/>
                <a:gd name="connsiteY60" fmla="*/ 0 h 5505450"/>
                <a:gd name="connsiteX61" fmla="*/ 1476375 w 4091059"/>
                <a:gd name="connsiteY6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4238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16994 w 4091059"/>
                <a:gd name="connsiteY22" fmla="*/ 3419475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14600 w 4091059"/>
                <a:gd name="connsiteY21" fmla="*/ 3390900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83644 w 4091059"/>
                <a:gd name="connsiteY21" fmla="*/ 3309937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31256 w 4091059"/>
                <a:gd name="connsiteY21" fmla="*/ 3171825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624138 w 4091059"/>
                <a:gd name="connsiteY22" fmla="*/ 3421856 h 5505450"/>
                <a:gd name="connsiteX23" fmla="*/ 2576513 w 4091059"/>
                <a:gd name="connsiteY23" fmla="*/ 3224212 h 5505450"/>
                <a:gd name="connsiteX24" fmla="*/ 2686050 w 4091059"/>
                <a:gd name="connsiteY24" fmla="*/ 3019425 h 5505450"/>
                <a:gd name="connsiteX25" fmla="*/ 2686050 w 4091059"/>
                <a:gd name="connsiteY25" fmla="*/ 2695575 h 5505450"/>
                <a:gd name="connsiteX26" fmla="*/ 2747963 w 4091059"/>
                <a:gd name="connsiteY26" fmla="*/ 2993232 h 5505450"/>
                <a:gd name="connsiteX27" fmla="*/ 3002756 w 4091059"/>
                <a:gd name="connsiteY27" fmla="*/ 2724150 h 5505450"/>
                <a:gd name="connsiteX28" fmla="*/ 3171825 w 4091059"/>
                <a:gd name="connsiteY28" fmla="*/ 2466975 h 5505450"/>
                <a:gd name="connsiteX29" fmla="*/ 3950494 w 4091059"/>
                <a:gd name="connsiteY29" fmla="*/ 2616994 h 5505450"/>
                <a:gd name="connsiteX30" fmla="*/ 4090988 w 4091059"/>
                <a:gd name="connsiteY30" fmla="*/ 2007394 h 5505450"/>
                <a:gd name="connsiteX31" fmla="*/ 3950494 w 4091059"/>
                <a:gd name="connsiteY31" fmla="*/ 1485900 h 5505450"/>
                <a:gd name="connsiteX32" fmla="*/ 3243262 w 4091059"/>
                <a:gd name="connsiteY32" fmla="*/ 1626395 h 5505450"/>
                <a:gd name="connsiteX33" fmla="*/ 3221831 w 4091059"/>
                <a:gd name="connsiteY33" fmla="*/ 1552575 h 5505450"/>
                <a:gd name="connsiteX34" fmla="*/ 3636169 w 4091059"/>
                <a:gd name="connsiteY34" fmla="*/ 1466850 h 5505450"/>
                <a:gd name="connsiteX35" fmla="*/ 3248025 w 4091059"/>
                <a:gd name="connsiteY35" fmla="*/ 1466850 h 5505450"/>
                <a:gd name="connsiteX36" fmla="*/ 3295650 w 4091059"/>
                <a:gd name="connsiteY36" fmla="*/ 1321593 h 5505450"/>
                <a:gd name="connsiteX37" fmla="*/ 3529013 w 4091059"/>
                <a:gd name="connsiteY37" fmla="*/ 1235869 h 5505450"/>
                <a:gd name="connsiteX38" fmla="*/ 3857625 w 4091059"/>
                <a:gd name="connsiteY38" fmla="*/ 1104900 h 5505450"/>
                <a:gd name="connsiteX39" fmla="*/ 3281363 w 4091059"/>
                <a:gd name="connsiteY39" fmla="*/ 1235869 h 5505450"/>
                <a:gd name="connsiteX40" fmla="*/ 3181350 w 4091059"/>
                <a:gd name="connsiteY40" fmla="*/ 1178719 h 5505450"/>
                <a:gd name="connsiteX41" fmla="*/ 3262313 w 4091059"/>
                <a:gd name="connsiteY41" fmla="*/ 1023938 h 5505450"/>
                <a:gd name="connsiteX42" fmla="*/ 3590925 w 4091059"/>
                <a:gd name="connsiteY42" fmla="*/ 971550 h 5505450"/>
                <a:gd name="connsiteX43" fmla="*/ 3171825 w 4091059"/>
                <a:gd name="connsiteY43" fmla="*/ 952500 h 5505450"/>
                <a:gd name="connsiteX44" fmla="*/ 3157538 w 4091059"/>
                <a:gd name="connsiteY44" fmla="*/ 816769 h 5505450"/>
                <a:gd name="connsiteX45" fmla="*/ 3228975 w 4091059"/>
                <a:gd name="connsiteY45" fmla="*/ 647700 h 5505450"/>
                <a:gd name="connsiteX46" fmla="*/ 3059906 w 4091059"/>
                <a:gd name="connsiteY46" fmla="*/ 933450 h 5505450"/>
                <a:gd name="connsiteX47" fmla="*/ 2926557 w 4091059"/>
                <a:gd name="connsiteY47" fmla="*/ 947738 h 5505450"/>
                <a:gd name="connsiteX48" fmla="*/ 2978944 w 4091059"/>
                <a:gd name="connsiteY48" fmla="*/ 735806 h 5505450"/>
                <a:gd name="connsiteX49" fmla="*/ 2883694 w 4091059"/>
                <a:gd name="connsiteY49" fmla="*/ 950119 h 5505450"/>
                <a:gd name="connsiteX50" fmla="*/ 2836069 w 4091059"/>
                <a:gd name="connsiteY50" fmla="*/ 954881 h 5505450"/>
                <a:gd name="connsiteX51" fmla="*/ 2836068 w 4091059"/>
                <a:gd name="connsiteY51" fmla="*/ 881062 h 5505450"/>
                <a:gd name="connsiteX52" fmla="*/ 2731293 w 4091059"/>
                <a:gd name="connsiteY52" fmla="*/ 871537 h 5505450"/>
                <a:gd name="connsiteX53" fmla="*/ 2743200 w 4091059"/>
                <a:gd name="connsiteY53" fmla="*/ 669131 h 5505450"/>
                <a:gd name="connsiteX54" fmla="*/ 2664619 w 4091059"/>
                <a:gd name="connsiteY54" fmla="*/ 864394 h 5505450"/>
                <a:gd name="connsiteX55" fmla="*/ 2533650 w 4091059"/>
                <a:gd name="connsiteY55" fmla="*/ 914400 h 5505450"/>
                <a:gd name="connsiteX56" fmla="*/ 2486025 w 4091059"/>
                <a:gd name="connsiteY56" fmla="*/ 847725 h 5505450"/>
                <a:gd name="connsiteX57" fmla="*/ 2470150 w 4091059"/>
                <a:gd name="connsiteY57" fmla="*/ 739775 h 5505450"/>
                <a:gd name="connsiteX58" fmla="*/ 2543175 w 4091059"/>
                <a:gd name="connsiteY58" fmla="*/ 533400 h 5505450"/>
                <a:gd name="connsiteX59" fmla="*/ 2524125 w 4091059"/>
                <a:gd name="connsiteY59" fmla="*/ 358775 h 5505450"/>
                <a:gd name="connsiteX60" fmla="*/ 2619375 w 4091059"/>
                <a:gd name="connsiteY60" fmla="*/ 146050 h 5505450"/>
                <a:gd name="connsiteX61" fmla="*/ 2012950 w 4091059"/>
                <a:gd name="connsiteY61" fmla="*/ 0 h 5505450"/>
                <a:gd name="connsiteX62" fmla="*/ 1476375 w 4091059"/>
                <a:gd name="connsiteY62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76513 w 4091059"/>
                <a:gd name="connsiteY22" fmla="*/ 3390900 h 5505450"/>
                <a:gd name="connsiteX23" fmla="*/ 2624138 w 4091059"/>
                <a:gd name="connsiteY23" fmla="*/ 3421856 h 5505450"/>
                <a:gd name="connsiteX24" fmla="*/ 2576513 w 4091059"/>
                <a:gd name="connsiteY24" fmla="*/ 3224212 h 5505450"/>
                <a:gd name="connsiteX25" fmla="*/ 2686050 w 4091059"/>
                <a:gd name="connsiteY25" fmla="*/ 3019425 h 5505450"/>
                <a:gd name="connsiteX26" fmla="*/ 2686050 w 4091059"/>
                <a:gd name="connsiteY26" fmla="*/ 2695575 h 5505450"/>
                <a:gd name="connsiteX27" fmla="*/ 2747963 w 4091059"/>
                <a:gd name="connsiteY27" fmla="*/ 2993232 h 5505450"/>
                <a:gd name="connsiteX28" fmla="*/ 3002756 w 4091059"/>
                <a:gd name="connsiteY28" fmla="*/ 2724150 h 5505450"/>
                <a:gd name="connsiteX29" fmla="*/ 3171825 w 4091059"/>
                <a:gd name="connsiteY29" fmla="*/ 2466975 h 5505450"/>
                <a:gd name="connsiteX30" fmla="*/ 3950494 w 4091059"/>
                <a:gd name="connsiteY30" fmla="*/ 2616994 h 5505450"/>
                <a:gd name="connsiteX31" fmla="*/ 4090988 w 4091059"/>
                <a:gd name="connsiteY31" fmla="*/ 2007394 h 5505450"/>
                <a:gd name="connsiteX32" fmla="*/ 3950494 w 4091059"/>
                <a:gd name="connsiteY32" fmla="*/ 1485900 h 5505450"/>
                <a:gd name="connsiteX33" fmla="*/ 3243262 w 4091059"/>
                <a:gd name="connsiteY33" fmla="*/ 1626395 h 5505450"/>
                <a:gd name="connsiteX34" fmla="*/ 3221831 w 4091059"/>
                <a:gd name="connsiteY34" fmla="*/ 1552575 h 5505450"/>
                <a:gd name="connsiteX35" fmla="*/ 3636169 w 4091059"/>
                <a:gd name="connsiteY35" fmla="*/ 1466850 h 5505450"/>
                <a:gd name="connsiteX36" fmla="*/ 3248025 w 4091059"/>
                <a:gd name="connsiteY36" fmla="*/ 1466850 h 5505450"/>
                <a:gd name="connsiteX37" fmla="*/ 3295650 w 4091059"/>
                <a:gd name="connsiteY37" fmla="*/ 1321593 h 5505450"/>
                <a:gd name="connsiteX38" fmla="*/ 3529013 w 4091059"/>
                <a:gd name="connsiteY38" fmla="*/ 1235869 h 5505450"/>
                <a:gd name="connsiteX39" fmla="*/ 3857625 w 4091059"/>
                <a:gd name="connsiteY39" fmla="*/ 1104900 h 5505450"/>
                <a:gd name="connsiteX40" fmla="*/ 3281363 w 4091059"/>
                <a:gd name="connsiteY40" fmla="*/ 1235869 h 5505450"/>
                <a:gd name="connsiteX41" fmla="*/ 3181350 w 4091059"/>
                <a:gd name="connsiteY41" fmla="*/ 1178719 h 5505450"/>
                <a:gd name="connsiteX42" fmla="*/ 3262313 w 4091059"/>
                <a:gd name="connsiteY42" fmla="*/ 1023938 h 5505450"/>
                <a:gd name="connsiteX43" fmla="*/ 3590925 w 4091059"/>
                <a:gd name="connsiteY43" fmla="*/ 971550 h 5505450"/>
                <a:gd name="connsiteX44" fmla="*/ 3171825 w 4091059"/>
                <a:gd name="connsiteY44" fmla="*/ 952500 h 5505450"/>
                <a:gd name="connsiteX45" fmla="*/ 3157538 w 4091059"/>
                <a:gd name="connsiteY45" fmla="*/ 816769 h 5505450"/>
                <a:gd name="connsiteX46" fmla="*/ 3228975 w 4091059"/>
                <a:gd name="connsiteY46" fmla="*/ 647700 h 5505450"/>
                <a:gd name="connsiteX47" fmla="*/ 3059906 w 4091059"/>
                <a:gd name="connsiteY47" fmla="*/ 933450 h 5505450"/>
                <a:gd name="connsiteX48" fmla="*/ 2926557 w 4091059"/>
                <a:gd name="connsiteY48" fmla="*/ 947738 h 5505450"/>
                <a:gd name="connsiteX49" fmla="*/ 2978944 w 4091059"/>
                <a:gd name="connsiteY49" fmla="*/ 735806 h 5505450"/>
                <a:gd name="connsiteX50" fmla="*/ 2883694 w 4091059"/>
                <a:gd name="connsiteY50" fmla="*/ 950119 h 5505450"/>
                <a:gd name="connsiteX51" fmla="*/ 2836069 w 4091059"/>
                <a:gd name="connsiteY51" fmla="*/ 954881 h 5505450"/>
                <a:gd name="connsiteX52" fmla="*/ 2836068 w 4091059"/>
                <a:gd name="connsiteY52" fmla="*/ 881062 h 5505450"/>
                <a:gd name="connsiteX53" fmla="*/ 2731293 w 4091059"/>
                <a:gd name="connsiteY53" fmla="*/ 871537 h 5505450"/>
                <a:gd name="connsiteX54" fmla="*/ 2743200 w 4091059"/>
                <a:gd name="connsiteY54" fmla="*/ 669131 h 5505450"/>
                <a:gd name="connsiteX55" fmla="*/ 2664619 w 4091059"/>
                <a:gd name="connsiteY55" fmla="*/ 864394 h 5505450"/>
                <a:gd name="connsiteX56" fmla="*/ 2533650 w 4091059"/>
                <a:gd name="connsiteY56" fmla="*/ 914400 h 5505450"/>
                <a:gd name="connsiteX57" fmla="*/ 2486025 w 4091059"/>
                <a:gd name="connsiteY57" fmla="*/ 847725 h 5505450"/>
                <a:gd name="connsiteX58" fmla="*/ 2470150 w 4091059"/>
                <a:gd name="connsiteY58" fmla="*/ 739775 h 5505450"/>
                <a:gd name="connsiteX59" fmla="*/ 2543175 w 4091059"/>
                <a:gd name="connsiteY59" fmla="*/ 533400 h 5505450"/>
                <a:gd name="connsiteX60" fmla="*/ 2524125 w 4091059"/>
                <a:gd name="connsiteY60" fmla="*/ 358775 h 5505450"/>
                <a:gd name="connsiteX61" fmla="*/ 2619375 w 4091059"/>
                <a:gd name="connsiteY61" fmla="*/ 146050 h 5505450"/>
                <a:gd name="connsiteX62" fmla="*/ 2012950 w 4091059"/>
                <a:gd name="connsiteY62" fmla="*/ 0 h 5505450"/>
                <a:gd name="connsiteX63" fmla="*/ 1476375 w 4091059"/>
                <a:gd name="connsiteY63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7456 w 4091059"/>
                <a:gd name="connsiteY21" fmla="*/ 3159918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00313 w 4091059"/>
                <a:gd name="connsiteY21" fmla="*/ 3259930 h 5505450"/>
                <a:gd name="connsiteX22" fmla="*/ 2550319 w 4091059"/>
                <a:gd name="connsiteY22" fmla="*/ 3255169 h 5505450"/>
                <a:gd name="connsiteX23" fmla="*/ 2576513 w 4091059"/>
                <a:gd name="connsiteY23" fmla="*/ 3390900 h 5505450"/>
                <a:gd name="connsiteX24" fmla="*/ 2624138 w 4091059"/>
                <a:gd name="connsiteY24" fmla="*/ 3421856 h 5505450"/>
                <a:gd name="connsiteX25" fmla="*/ 2576513 w 4091059"/>
                <a:gd name="connsiteY25" fmla="*/ 3224212 h 5505450"/>
                <a:gd name="connsiteX26" fmla="*/ 2686050 w 4091059"/>
                <a:gd name="connsiteY26" fmla="*/ 3019425 h 5505450"/>
                <a:gd name="connsiteX27" fmla="*/ 2686050 w 4091059"/>
                <a:gd name="connsiteY27" fmla="*/ 2695575 h 5505450"/>
                <a:gd name="connsiteX28" fmla="*/ 2747963 w 4091059"/>
                <a:gd name="connsiteY28" fmla="*/ 2993232 h 5505450"/>
                <a:gd name="connsiteX29" fmla="*/ 3002756 w 4091059"/>
                <a:gd name="connsiteY29" fmla="*/ 2724150 h 5505450"/>
                <a:gd name="connsiteX30" fmla="*/ 3171825 w 4091059"/>
                <a:gd name="connsiteY30" fmla="*/ 2466975 h 5505450"/>
                <a:gd name="connsiteX31" fmla="*/ 3950494 w 4091059"/>
                <a:gd name="connsiteY31" fmla="*/ 2616994 h 5505450"/>
                <a:gd name="connsiteX32" fmla="*/ 4090988 w 4091059"/>
                <a:gd name="connsiteY32" fmla="*/ 2007394 h 5505450"/>
                <a:gd name="connsiteX33" fmla="*/ 3950494 w 4091059"/>
                <a:gd name="connsiteY33" fmla="*/ 1485900 h 5505450"/>
                <a:gd name="connsiteX34" fmla="*/ 3243262 w 4091059"/>
                <a:gd name="connsiteY34" fmla="*/ 1626395 h 5505450"/>
                <a:gd name="connsiteX35" fmla="*/ 3221831 w 4091059"/>
                <a:gd name="connsiteY35" fmla="*/ 1552575 h 5505450"/>
                <a:gd name="connsiteX36" fmla="*/ 3636169 w 4091059"/>
                <a:gd name="connsiteY36" fmla="*/ 1466850 h 5505450"/>
                <a:gd name="connsiteX37" fmla="*/ 3248025 w 4091059"/>
                <a:gd name="connsiteY37" fmla="*/ 1466850 h 5505450"/>
                <a:gd name="connsiteX38" fmla="*/ 3295650 w 4091059"/>
                <a:gd name="connsiteY38" fmla="*/ 1321593 h 5505450"/>
                <a:gd name="connsiteX39" fmla="*/ 3529013 w 4091059"/>
                <a:gd name="connsiteY39" fmla="*/ 1235869 h 5505450"/>
                <a:gd name="connsiteX40" fmla="*/ 3857625 w 4091059"/>
                <a:gd name="connsiteY40" fmla="*/ 1104900 h 5505450"/>
                <a:gd name="connsiteX41" fmla="*/ 3281363 w 4091059"/>
                <a:gd name="connsiteY41" fmla="*/ 1235869 h 5505450"/>
                <a:gd name="connsiteX42" fmla="*/ 3181350 w 4091059"/>
                <a:gd name="connsiteY42" fmla="*/ 1178719 h 5505450"/>
                <a:gd name="connsiteX43" fmla="*/ 3262313 w 4091059"/>
                <a:gd name="connsiteY43" fmla="*/ 1023938 h 5505450"/>
                <a:gd name="connsiteX44" fmla="*/ 3590925 w 4091059"/>
                <a:gd name="connsiteY44" fmla="*/ 971550 h 5505450"/>
                <a:gd name="connsiteX45" fmla="*/ 3171825 w 4091059"/>
                <a:gd name="connsiteY45" fmla="*/ 952500 h 5505450"/>
                <a:gd name="connsiteX46" fmla="*/ 3157538 w 4091059"/>
                <a:gd name="connsiteY46" fmla="*/ 816769 h 5505450"/>
                <a:gd name="connsiteX47" fmla="*/ 3228975 w 4091059"/>
                <a:gd name="connsiteY47" fmla="*/ 647700 h 5505450"/>
                <a:gd name="connsiteX48" fmla="*/ 3059906 w 4091059"/>
                <a:gd name="connsiteY48" fmla="*/ 933450 h 5505450"/>
                <a:gd name="connsiteX49" fmla="*/ 2926557 w 4091059"/>
                <a:gd name="connsiteY49" fmla="*/ 947738 h 5505450"/>
                <a:gd name="connsiteX50" fmla="*/ 2978944 w 4091059"/>
                <a:gd name="connsiteY50" fmla="*/ 735806 h 5505450"/>
                <a:gd name="connsiteX51" fmla="*/ 2883694 w 4091059"/>
                <a:gd name="connsiteY51" fmla="*/ 950119 h 5505450"/>
                <a:gd name="connsiteX52" fmla="*/ 2836069 w 4091059"/>
                <a:gd name="connsiteY52" fmla="*/ 954881 h 5505450"/>
                <a:gd name="connsiteX53" fmla="*/ 2836068 w 4091059"/>
                <a:gd name="connsiteY53" fmla="*/ 881062 h 5505450"/>
                <a:gd name="connsiteX54" fmla="*/ 2731293 w 4091059"/>
                <a:gd name="connsiteY54" fmla="*/ 871537 h 5505450"/>
                <a:gd name="connsiteX55" fmla="*/ 2743200 w 4091059"/>
                <a:gd name="connsiteY55" fmla="*/ 669131 h 5505450"/>
                <a:gd name="connsiteX56" fmla="*/ 2664619 w 4091059"/>
                <a:gd name="connsiteY56" fmla="*/ 864394 h 5505450"/>
                <a:gd name="connsiteX57" fmla="*/ 2533650 w 4091059"/>
                <a:gd name="connsiteY57" fmla="*/ 914400 h 5505450"/>
                <a:gd name="connsiteX58" fmla="*/ 2486025 w 4091059"/>
                <a:gd name="connsiteY58" fmla="*/ 847725 h 5505450"/>
                <a:gd name="connsiteX59" fmla="*/ 2470150 w 4091059"/>
                <a:gd name="connsiteY59" fmla="*/ 739775 h 5505450"/>
                <a:gd name="connsiteX60" fmla="*/ 2543175 w 4091059"/>
                <a:gd name="connsiteY60" fmla="*/ 533400 h 5505450"/>
                <a:gd name="connsiteX61" fmla="*/ 2524125 w 4091059"/>
                <a:gd name="connsiteY61" fmla="*/ 358775 h 5505450"/>
                <a:gd name="connsiteX62" fmla="*/ 2619375 w 4091059"/>
                <a:gd name="connsiteY62" fmla="*/ 146050 h 5505450"/>
                <a:gd name="connsiteX63" fmla="*/ 2012950 w 4091059"/>
                <a:gd name="connsiteY63" fmla="*/ 0 h 5505450"/>
                <a:gd name="connsiteX64" fmla="*/ 1476375 w 4091059"/>
                <a:gd name="connsiteY64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2688 w 4091059"/>
                <a:gd name="connsiteY21" fmla="*/ 3355181 h 5505450"/>
                <a:gd name="connsiteX22" fmla="*/ 2500313 w 4091059"/>
                <a:gd name="connsiteY22" fmla="*/ 3259930 h 5505450"/>
                <a:gd name="connsiteX23" fmla="*/ 2550319 w 4091059"/>
                <a:gd name="connsiteY23" fmla="*/ 3255169 h 5505450"/>
                <a:gd name="connsiteX24" fmla="*/ 2576513 w 4091059"/>
                <a:gd name="connsiteY24" fmla="*/ 3390900 h 5505450"/>
                <a:gd name="connsiteX25" fmla="*/ 2624138 w 4091059"/>
                <a:gd name="connsiteY25" fmla="*/ 3421856 h 5505450"/>
                <a:gd name="connsiteX26" fmla="*/ 2576513 w 4091059"/>
                <a:gd name="connsiteY26" fmla="*/ 3224212 h 5505450"/>
                <a:gd name="connsiteX27" fmla="*/ 2686050 w 4091059"/>
                <a:gd name="connsiteY27" fmla="*/ 3019425 h 5505450"/>
                <a:gd name="connsiteX28" fmla="*/ 2686050 w 4091059"/>
                <a:gd name="connsiteY28" fmla="*/ 2695575 h 5505450"/>
                <a:gd name="connsiteX29" fmla="*/ 2747963 w 4091059"/>
                <a:gd name="connsiteY29" fmla="*/ 2993232 h 5505450"/>
                <a:gd name="connsiteX30" fmla="*/ 3002756 w 4091059"/>
                <a:gd name="connsiteY30" fmla="*/ 2724150 h 5505450"/>
                <a:gd name="connsiteX31" fmla="*/ 3171825 w 4091059"/>
                <a:gd name="connsiteY31" fmla="*/ 2466975 h 5505450"/>
                <a:gd name="connsiteX32" fmla="*/ 3950494 w 4091059"/>
                <a:gd name="connsiteY32" fmla="*/ 2616994 h 5505450"/>
                <a:gd name="connsiteX33" fmla="*/ 4090988 w 4091059"/>
                <a:gd name="connsiteY33" fmla="*/ 2007394 h 5505450"/>
                <a:gd name="connsiteX34" fmla="*/ 3950494 w 4091059"/>
                <a:gd name="connsiteY34" fmla="*/ 1485900 h 5505450"/>
                <a:gd name="connsiteX35" fmla="*/ 3243262 w 4091059"/>
                <a:gd name="connsiteY35" fmla="*/ 1626395 h 5505450"/>
                <a:gd name="connsiteX36" fmla="*/ 3221831 w 4091059"/>
                <a:gd name="connsiteY36" fmla="*/ 1552575 h 5505450"/>
                <a:gd name="connsiteX37" fmla="*/ 3636169 w 4091059"/>
                <a:gd name="connsiteY37" fmla="*/ 1466850 h 5505450"/>
                <a:gd name="connsiteX38" fmla="*/ 3248025 w 4091059"/>
                <a:gd name="connsiteY38" fmla="*/ 1466850 h 5505450"/>
                <a:gd name="connsiteX39" fmla="*/ 3295650 w 4091059"/>
                <a:gd name="connsiteY39" fmla="*/ 1321593 h 5505450"/>
                <a:gd name="connsiteX40" fmla="*/ 3529013 w 4091059"/>
                <a:gd name="connsiteY40" fmla="*/ 1235869 h 5505450"/>
                <a:gd name="connsiteX41" fmla="*/ 3857625 w 4091059"/>
                <a:gd name="connsiteY41" fmla="*/ 1104900 h 5505450"/>
                <a:gd name="connsiteX42" fmla="*/ 3281363 w 4091059"/>
                <a:gd name="connsiteY42" fmla="*/ 1235869 h 5505450"/>
                <a:gd name="connsiteX43" fmla="*/ 3181350 w 4091059"/>
                <a:gd name="connsiteY43" fmla="*/ 1178719 h 5505450"/>
                <a:gd name="connsiteX44" fmla="*/ 3262313 w 4091059"/>
                <a:gd name="connsiteY44" fmla="*/ 1023938 h 5505450"/>
                <a:gd name="connsiteX45" fmla="*/ 3590925 w 4091059"/>
                <a:gd name="connsiteY45" fmla="*/ 971550 h 5505450"/>
                <a:gd name="connsiteX46" fmla="*/ 3171825 w 4091059"/>
                <a:gd name="connsiteY46" fmla="*/ 952500 h 5505450"/>
                <a:gd name="connsiteX47" fmla="*/ 3157538 w 4091059"/>
                <a:gd name="connsiteY47" fmla="*/ 816769 h 5505450"/>
                <a:gd name="connsiteX48" fmla="*/ 3228975 w 4091059"/>
                <a:gd name="connsiteY48" fmla="*/ 647700 h 5505450"/>
                <a:gd name="connsiteX49" fmla="*/ 3059906 w 4091059"/>
                <a:gd name="connsiteY49" fmla="*/ 933450 h 5505450"/>
                <a:gd name="connsiteX50" fmla="*/ 2926557 w 4091059"/>
                <a:gd name="connsiteY50" fmla="*/ 947738 h 5505450"/>
                <a:gd name="connsiteX51" fmla="*/ 2978944 w 4091059"/>
                <a:gd name="connsiteY51" fmla="*/ 735806 h 5505450"/>
                <a:gd name="connsiteX52" fmla="*/ 2883694 w 4091059"/>
                <a:gd name="connsiteY52" fmla="*/ 950119 h 5505450"/>
                <a:gd name="connsiteX53" fmla="*/ 2836069 w 4091059"/>
                <a:gd name="connsiteY53" fmla="*/ 954881 h 5505450"/>
                <a:gd name="connsiteX54" fmla="*/ 2836068 w 4091059"/>
                <a:gd name="connsiteY54" fmla="*/ 881062 h 5505450"/>
                <a:gd name="connsiteX55" fmla="*/ 2731293 w 4091059"/>
                <a:gd name="connsiteY55" fmla="*/ 871537 h 5505450"/>
                <a:gd name="connsiteX56" fmla="*/ 2743200 w 4091059"/>
                <a:gd name="connsiteY56" fmla="*/ 669131 h 5505450"/>
                <a:gd name="connsiteX57" fmla="*/ 2664619 w 4091059"/>
                <a:gd name="connsiteY57" fmla="*/ 864394 h 5505450"/>
                <a:gd name="connsiteX58" fmla="*/ 2533650 w 4091059"/>
                <a:gd name="connsiteY58" fmla="*/ 914400 h 5505450"/>
                <a:gd name="connsiteX59" fmla="*/ 2486025 w 4091059"/>
                <a:gd name="connsiteY59" fmla="*/ 847725 h 5505450"/>
                <a:gd name="connsiteX60" fmla="*/ 2470150 w 4091059"/>
                <a:gd name="connsiteY60" fmla="*/ 739775 h 5505450"/>
                <a:gd name="connsiteX61" fmla="*/ 2543175 w 4091059"/>
                <a:gd name="connsiteY61" fmla="*/ 533400 h 5505450"/>
                <a:gd name="connsiteX62" fmla="*/ 2524125 w 4091059"/>
                <a:gd name="connsiteY62" fmla="*/ 358775 h 5505450"/>
                <a:gd name="connsiteX63" fmla="*/ 2619375 w 4091059"/>
                <a:gd name="connsiteY63" fmla="*/ 146050 h 5505450"/>
                <a:gd name="connsiteX64" fmla="*/ 2012950 w 4091059"/>
                <a:gd name="connsiteY64" fmla="*/ 0 h 5505450"/>
                <a:gd name="connsiteX65" fmla="*/ 1476375 w 4091059"/>
                <a:gd name="connsiteY65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6975 w 4091059"/>
                <a:gd name="connsiteY21" fmla="*/ 3455194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55068 w 4091059"/>
                <a:gd name="connsiteY21" fmla="*/ 3390900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00299 w 4091059"/>
                <a:gd name="connsiteY21" fmla="*/ 3457575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52688 w 4091059"/>
                <a:gd name="connsiteY22" fmla="*/ 3355181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21730 w 4091059"/>
                <a:gd name="connsiteY21" fmla="*/ 3348038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14588 w 4091059"/>
                <a:gd name="connsiteY22" fmla="*/ 3281362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45543 w 4091059"/>
                <a:gd name="connsiteY21" fmla="*/ 3436144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469355 w 4091059"/>
                <a:gd name="connsiteY21" fmla="*/ 3431382 h 5505450"/>
                <a:gd name="connsiteX22" fmla="*/ 2466975 w 4091059"/>
                <a:gd name="connsiteY22" fmla="*/ 3288506 h 5505450"/>
                <a:gd name="connsiteX23" fmla="*/ 2500313 w 4091059"/>
                <a:gd name="connsiteY23" fmla="*/ 3259930 h 5505450"/>
                <a:gd name="connsiteX24" fmla="*/ 2550319 w 4091059"/>
                <a:gd name="connsiteY24" fmla="*/ 3255169 h 5505450"/>
                <a:gd name="connsiteX25" fmla="*/ 2576513 w 4091059"/>
                <a:gd name="connsiteY25" fmla="*/ 3390900 h 5505450"/>
                <a:gd name="connsiteX26" fmla="*/ 2624138 w 4091059"/>
                <a:gd name="connsiteY26" fmla="*/ 3421856 h 5505450"/>
                <a:gd name="connsiteX27" fmla="*/ 2576513 w 4091059"/>
                <a:gd name="connsiteY27" fmla="*/ 3224212 h 5505450"/>
                <a:gd name="connsiteX28" fmla="*/ 2686050 w 4091059"/>
                <a:gd name="connsiteY28" fmla="*/ 3019425 h 5505450"/>
                <a:gd name="connsiteX29" fmla="*/ 2686050 w 4091059"/>
                <a:gd name="connsiteY29" fmla="*/ 2695575 h 5505450"/>
                <a:gd name="connsiteX30" fmla="*/ 2747963 w 4091059"/>
                <a:gd name="connsiteY30" fmla="*/ 2993232 h 5505450"/>
                <a:gd name="connsiteX31" fmla="*/ 3002756 w 4091059"/>
                <a:gd name="connsiteY31" fmla="*/ 2724150 h 5505450"/>
                <a:gd name="connsiteX32" fmla="*/ 3171825 w 4091059"/>
                <a:gd name="connsiteY32" fmla="*/ 2466975 h 5505450"/>
                <a:gd name="connsiteX33" fmla="*/ 3950494 w 4091059"/>
                <a:gd name="connsiteY33" fmla="*/ 2616994 h 5505450"/>
                <a:gd name="connsiteX34" fmla="*/ 4090988 w 4091059"/>
                <a:gd name="connsiteY34" fmla="*/ 2007394 h 5505450"/>
                <a:gd name="connsiteX35" fmla="*/ 3950494 w 4091059"/>
                <a:gd name="connsiteY35" fmla="*/ 1485900 h 5505450"/>
                <a:gd name="connsiteX36" fmla="*/ 3243262 w 4091059"/>
                <a:gd name="connsiteY36" fmla="*/ 1626395 h 5505450"/>
                <a:gd name="connsiteX37" fmla="*/ 3221831 w 4091059"/>
                <a:gd name="connsiteY37" fmla="*/ 1552575 h 5505450"/>
                <a:gd name="connsiteX38" fmla="*/ 3636169 w 4091059"/>
                <a:gd name="connsiteY38" fmla="*/ 1466850 h 5505450"/>
                <a:gd name="connsiteX39" fmla="*/ 3248025 w 4091059"/>
                <a:gd name="connsiteY39" fmla="*/ 1466850 h 5505450"/>
                <a:gd name="connsiteX40" fmla="*/ 3295650 w 4091059"/>
                <a:gd name="connsiteY40" fmla="*/ 1321593 h 5505450"/>
                <a:gd name="connsiteX41" fmla="*/ 3529013 w 4091059"/>
                <a:gd name="connsiteY41" fmla="*/ 1235869 h 5505450"/>
                <a:gd name="connsiteX42" fmla="*/ 3857625 w 4091059"/>
                <a:gd name="connsiteY42" fmla="*/ 1104900 h 5505450"/>
                <a:gd name="connsiteX43" fmla="*/ 3281363 w 4091059"/>
                <a:gd name="connsiteY43" fmla="*/ 1235869 h 5505450"/>
                <a:gd name="connsiteX44" fmla="*/ 3181350 w 4091059"/>
                <a:gd name="connsiteY44" fmla="*/ 1178719 h 5505450"/>
                <a:gd name="connsiteX45" fmla="*/ 3262313 w 4091059"/>
                <a:gd name="connsiteY45" fmla="*/ 1023938 h 5505450"/>
                <a:gd name="connsiteX46" fmla="*/ 3590925 w 4091059"/>
                <a:gd name="connsiteY46" fmla="*/ 971550 h 5505450"/>
                <a:gd name="connsiteX47" fmla="*/ 3171825 w 4091059"/>
                <a:gd name="connsiteY47" fmla="*/ 952500 h 5505450"/>
                <a:gd name="connsiteX48" fmla="*/ 3157538 w 4091059"/>
                <a:gd name="connsiteY48" fmla="*/ 816769 h 5505450"/>
                <a:gd name="connsiteX49" fmla="*/ 3228975 w 4091059"/>
                <a:gd name="connsiteY49" fmla="*/ 647700 h 5505450"/>
                <a:gd name="connsiteX50" fmla="*/ 3059906 w 4091059"/>
                <a:gd name="connsiteY50" fmla="*/ 933450 h 5505450"/>
                <a:gd name="connsiteX51" fmla="*/ 2926557 w 4091059"/>
                <a:gd name="connsiteY51" fmla="*/ 947738 h 5505450"/>
                <a:gd name="connsiteX52" fmla="*/ 2978944 w 4091059"/>
                <a:gd name="connsiteY52" fmla="*/ 735806 h 5505450"/>
                <a:gd name="connsiteX53" fmla="*/ 2883694 w 4091059"/>
                <a:gd name="connsiteY53" fmla="*/ 950119 h 5505450"/>
                <a:gd name="connsiteX54" fmla="*/ 2836069 w 4091059"/>
                <a:gd name="connsiteY54" fmla="*/ 954881 h 5505450"/>
                <a:gd name="connsiteX55" fmla="*/ 2836068 w 4091059"/>
                <a:gd name="connsiteY55" fmla="*/ 881062 h 5505450"/>
                <a:gd name="connsiteX56" fmla="*/ 2731293 w 4091059"/>
                <a:gd name="connsiteY56" fmla="*/ 871537 h 5505450"/>
                <a:gd name="connsiteX57" fmla="*/ 2743200 w 4091059"/>
                <a:gd name="connsiteY57" fmla="*/ 669131 h 5505450"/>
                <a:gd name="connsiteX58" fmla="*/ 2664619 w 4091059"/>
                <a:gd name="connsiteY58" fmla="*/ 864394 h 5505450"/>
                <a:gd name="connsiteX59" fmla="*/ 2533650 w 4091059"/>
                <a:gd name="connsiteY59" fmla="*/ 914400 h 5505450"/>
                <a:gd name="connsiteX60" fmla="*/ 2486025 w 4091059"/>
                <a:gd name="connsiteY60" fmla="*/ 847725 h 5505450"/>
                <a:gd name="connsiteX61" fmla="*/ 2470150 w 4091059"/>
                <a:gd name="connsiteY61" fmla="*/ 739775 h 5505450"/>
                <a:gd name="connsiteX62" fmla="*/ 2543175 w 4091059"/>
                <a:gd name="connsiteY62" fmla="*/ 533400 h 5505450"/>
                <a:gd name="connsiteX63" fmla="*/ 2524125 w 4091059"/>
                <a:gd name="connsiteY63" fmla="*/ 358775 h 5505450"/>
                <a:gd name="connsiteX64" fmla="*/ 2619375 w 4091059"/>
                <a:gd name="connsiteY64" fmla="*/ 146050 h 5505450"/>
                <a:gd name="connsiteX65" fmla="*/ 2012950 w 4091059"/>
                <a:gd name="connsiteY65" fmla="*/ 0 h 5505450"/>
                <a:gd name="connsiteX66" fmla="*/ 1476375 w 4091059"/>
                <a:gd name="connsiteY66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66988 w 4091059"/>
                <a:gd name="connsiteY21" fmla="*/ 3431381 h 5505450"/>
                <a:gd name="connsiteX22" fmla="*/ 2469355 w 4091059"/>
                <a:gd name="connsiteY22" fmla="*/ 3431382 h 5505450"/>
                <a:gd name="connsiteX23" fmla="*/ 2466975 w 4091059"/>
                <a:gd name="connsiteY23" fmla="*/ 3288506 h 5505450"/>
                <a:gd name="connsiteX24" fmla="*/ 2500313 w 4091059"/>
                <a:gd name="connsiteY24" fmla="*/ 3259930 h 5505450"/>
                <a:gd name="connsiteX25" fmla="*/ 2550319 w 4091059"/>
                <a:gd name="connsiteY25" fmla="*/ 3255169 h 5505450"/>
                <a:gd name="connsiteX26" fmla="*/ 2576513 w 4091059"/>
                <a:gd name="connsiteY26" fmla="*/ 3390900 h 5505450"/>
                <a:gd name="connsiteX27" fmla="*/ 2624138 w 4091059"/>
                <a:gd name="connsiteY27" fmla="*/ 3421856 h 5505450"/>
                <a:gd name="connsiteX28" fmla="*/ 2576513 w 4091059"/>
                <a:gd name="connsiteY28" fmla="*/ 3224212 h 5505450"/>
                <a:gd name="connsiteX29" fmla="*/ 2686050 w 4091059"/>
                <a:gd name="connsiteY29" fmla="*/ 3019425 h 5505450"/>
                <a:gd name="connsiteX30" fmla="*/ 2686050 w 4091059"/>
                <a:gd name="connsiteY30" fmla="*/ 2695575 h 5505450"/>
                <a:gd name="connsiteX31" fmla="*/ 2747963 w 4091059"/>
                <a:gd name="connsiteY31" fmla="*/ 2993232 h 5505450"/>
                <a:gd name="connsiteX32" fmla="*/ 3002756 w 4091059"/>
                <a:gd name="connsiteY32" fmla="*/ 2724150 h 5505450"/>
                <a:gd name="connsiteX33" fmla="*/ 3171825 w 4091059"/>
                <a:gd name="connsiteY33" fmla="*/ 2466975 h 5505450"/>
                <a:gd name="connsiteX34" fmla="*/ 3950494 w 4091059"/>
                <a:gd name="connsiteY34" fmla="*/ 2616994 h 5505450"/>
                <a:gd name="connsiteX35" fmla="*/ 4090988 w 4091059"/>
                <a:gd name="connsiteY35" fmla="*/ 2007394 h 5505450"/>
                <a:gd name="connsiteX36" fmla="*/ 3950494 w 4091059"/>
                <a:gd name="connsiteY36" fmla="*/ 1485900 h 5505450"/>
                <a:gd name="connsiteX37" fmla="*/ 3243262 w 4091059"/>
                <a:gd name="connsiteY37" fmla="*/ 1626395 h 5505450"/>
                <a:gd name="connsiteX38" fmla="*/ 3221831 w 4091059"/>
                <a:gd name="connsiteY38" fmla="*/ 1552575 h 5505450"/>
                <a:gd name="connsiteX39" fmla="*/ 3636169 w 4091059"/>
                <a:gd name="connsiteY39" fmla="*/ 1466850 h 5505450"/>
                <a:gd name="connsiteX40" fmla="*/ 3248025 w 4091059"/>
                <a:gd name="connsiteY40" fmla="*/ 1466850 h 5505450"/>
                <a:gd name="connsiteX41" fmla="*/ 3295650 w 4091059"/>
                <a:gd name="connsiteY41" fmla="*/ 1321593 h 5505450"/>
                <a:gd name="connsiteX42" fmla="*/ 3529013 w 4091059"/>
                <a:gd name="connsiteY42" fmla="*/ 1235869 h 5505450"/>
                <a:gd name="connsiteX43" fmla="*/ 3857625 w 4091059"/>
                <a:gd name="connsiteY43" fmla="*/ 1104900 h 5505450"/>
                <a:gd name="connsiteX44" fmla="*/ 3281363 w 4091059"/>
                <a:gd name="connsiteY44" fmla="*/ 1235869 h 5505450"/>
                <a:gd name="connsiteX45" fmla="*/ 3181350 w 4091059"/>
                <a:gd name="connsiteY45" fmla="*/ 1178719 h 5505450"/>
                <a:gd name="connsiteX46" fmla="*/ 3262313 w 4091059"/>
                <a:gd name="connsiteY46" fmla="*/ 1023938 h 5505450"/>
                <a:gd name="connsiteX47" fmla="*/ 3590925 w 4091059"/>
                <a:gd name="connsiteY47" fmla="*/ 971550 h 5505450"/>
                <a:gd name="connsiteX48" fmla="*/ 3171825 w 4091059"/>
                <a:gd name="connsiteY48" fmla="*/ 952500 h 5505450"/>
                <a:gd name="connsiteX49" fmla="*/ 3157538 w 4091059"/>
                <a:gd name="connsiteY49" fmla="*/ 816769 h 5505450"/>
                <a:gd name="connsiteX50" fmla="*/ 3228975 w 4091059"/>
                <a:gd name="connsiteY50" fmla="*/ 647700 h 5505450"/>
                <a:gd name="connsiteX51" fmla="*/ 3059906 w 4091059"/>
                <a:gd name="connsiteY51" fmla="*/ 933450 h 5505450"/>
                <a:gd name="connsiteX52" fmla="*/ 2926557 w 4091059"/>
                <a:gd name="connsiteY52" fmla="*/ 947738 h 5505450"/>
                <a:gd name="connsiteX53" fmla="*/ 2978944 w 4091059"/>
                <a:gd name="connsiteY53" fmla="*/ 735806 h 5505450"/>
                <a:gd name="connsiteX54" fmla="*/ 2883694 w 4091059"/>
                <a:gd name="connsiteY54" fmla="*/ 950119 h 5505450"/>
                <a:gd name="connsiteX55" fmla="*/ 2836069 w 4091059"/>
                <a:gd name="connsiteY55" fmla="*/ 954881 h 5505450"/>
                <a:gd name="connsiteX56" fmla="*/ 2836068 w 4091059"/>
                <a:gd name="connsiteY56" fmla="*/ 881062 h 5505450"/>
                <a:gd name="connsiteX57" fmla="*/ 2731293 w 4091059"/>
                <a:gd name="connsiteY57" fmla="*/ 871537 h 5505450"/>
                <a:gd name="connsiteX58" fmla="*/ 2743200 w 4091059"/>
                <a:gd name="connsiteY58" fmla="*/ 669131 h 5505450"/>
                <a:gd name="connsiteX59" fmla="*/ 2664619 w 4091059"/>
                <a:gd name="connsiteY59" fmla="*/ 864394 h 5505450"/>
                <a:gd name="connsiteX60" fmla="*/ 2533650 w 4091059"/>
                <a:gd name="connsiteY60" fmla="*/ 914400 h 5505450"/>
                <a:gd name="connsiteX61" fmla="*/ 2486025 w 4091059"/>
                <a:gd name="connsiteY61" fmla="*/ 847725 h 5505450"/>
                <a:gd name="connsiteX62" fmla="*/ 2470150 w 4091059"/>
                <a:gd name="connsiteY62" fmla="*/ 739775 h 5505450"/>
                <a:gd name="connsiteX63" fmla="*/ 2543175 w 4091059"/>
                <a:gd name="connsiteY63" fmla="*/ 533400 h 5505450"/>
                <a:gd name="connsiteX64" fmla="*/ 2524125 w 4091059"/>
                <a:gd name="connsiteY64" fmla="*/ 358775 h 5505450"/>
                <a:gd name="connsiteX65" fmla="*/ 2619375 w 4091059"/>
                <a:gd name="connsiteY65" fmla="*/ 146050 h 5505450"/>
                <a:gd name="connsiteX66" fmla="*/ 2012950 w 4091059"/>
                <a:gd name="connsiteY66" fmla="*/ 0 h 5505450"/>
                <a:gd name="connsiteX67" fmla="*/ 1476375 w 4091059"/>
                <a:gd name="connsiteY67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83644 w 4091059"/>
                <a:gd name="connsiteY20" fmla="*/ 3567113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43175 w 4091059"/>
                <a:gd name="connsiteY21" fmla="*/ 3471863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66988 w 4091059"/>
                <a:gd name="connsiteY22" fmla="*/ 343138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497932 w 4091059"/>
                <a:gd name="connsiteY22" fmla="*/ 3500438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16981 w 4091059"/>
                <a:gd name="connsiteY21" fmla="*/ 3571875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76500 w 4091059"/>
                <a:gd name="connsiteY20" fmla="*/ 3750469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4594 w 4091059"/>
                <a:gd name="connsiteY20" fmla="*/ 3767138 h 5505450"/>
                <a:gd name="connsiteX21" fmla="*/ 2526506 w 4091059"/>
                <a:gd name="connsiteY21" fmla="*/ 3557587 h 5505450"/>
                <a:gd name="connsiteX22" fmla="*/ 2509838 w 4091059"/>
                <a:gd name="connsiteY22" fmla="*/ 3467101 h 5505450"/>
                <a:gd name="connsiteX23" fmla="*/ 2469355 w 4091059"/>
                <a:gd name="connsiteY23" fmla="*/ 3431382 h 5505450"/>
                <a:gd name="connsiteX24" fmla="*/ 2466975 w 4091059"/>
                <a:gd name="connsiteY24" fmla="*/ 3288506 h 5505450"/>
                <a:gd name="connsiteX25" fmla="*/ 2500313 w 4091059"/>
                <a:gd name="connsiteY25" fmla="*/ 3259930 h 5505450"/>
                <a:gd name="connsiteX26" fmla="*/ 2550319 w 4091059"/>
                <a:gd name="connsiteY26" fmla="*/ 3255169 h 5505450"/>
                <a:gd name="connsiteX27" fmla="*/ 2576513 w 4091059"/>
                <a:gd name="connsiteY27" fmla="*/ 3390900 h 5505450"/>
                <a:gd name="connsiteX28" fmla="*/ 2624138 w 4091059"/>
                <a:gd name="connsiteY28" fmla="*/ 3421856 h 5505450"/>
                <a:gd name="connsiteX29" fmla="*/ 2576513 w 4091059"/>
                <a:gd name="connsiteY29" fmla="*/ 3224212 h 5505450"/>
                <a:gd name="connsiteX30" fmla="*/ 2686050 w 4091059"/>
                <a:gd name="connsiteY30" fmla="*/ 3019425 h 5505450"/>
                <a:gd name="connsiteX31" fmla="*/ 2686050 w 4091059"/>
                <a:gd name="connsiteY31" fmla="*/ 2695575 h 5505450"/>
                <a:gd name="connsiteX32" fmla="*/ 2747963 w 4091059"/>
                <a:gd name="connsiteY32" fmla="*/ 2993232 h 5505450"/>
                <a:gd name="connsiteX33" fmla="*/ 3002756 w 4091059"/>
                <a:gd name="connsiteY33" fmla="*/ 2724150 h 5505450"/>
                <a:gd name="connsiteX34" fmla="*/ 3171825 w 4091059"/>
                <a:gd name="connsiteY34" fmla="*/ 2466975 h 5505450"/>
                <a:gd name="connsiteX35" fmla="*/ 3950494 w 4091059"/>
                <a:gd name="connsiteY35" fmla="*/ 2616994 h 5505450"/>
                <a:gd name="connsiteX36" fmla="*/ 4090988 w 4091059"/>
                <a:gd name="connsiteY36" fmla="*/ 2007394 h 5505450"/>
                <a:gd name="connsiteX37" fmla="*/ 3950494 w 4091059"/>
                <a:gd name="connsiteY37" fmla="*/ 1485900 h 5505450"/>
                <a:gd name="connsiteX38" fmla="*/ 3243262 w 4091059"/>
                <a:gd name="connsiteY38" fmla="*/ 1626395 h 5505450"/>
                <a:gd name="connsiteX39" fmla="*/ 3221831 w 4091059"/>
                <a:gd name="connsiteY39" fmla="*/ 1552575 h 5505450"/>
                <a:gd name="connsiteX40" fmla="*/ 3636169 w 4091059"/>
                <a:gd name="connsiteY40" fmla="*/ 1466850 h 5505450"/>
                <a:gd name="connsiteX41" fmla="*/ 3248025 w 4091059"/>
                <a:gd name="connsiteY41" fmla="*/ 1466850 h 5505450"/>
                <a:gd name="connsiteX42" fmla="*/ 3295650 w 4091059"/>
                <a:gd name="connsiteY42" fmla="*/ 1321593 h 5505450"/>
                <a:gd name="connsiteX43" fmla="*/ 3529013 w 4091059"/>
                <a:gd name="connsiteY43" fmla="*/ 1235869 h 5505450"/>
                <a:gd name="connsiteX44" fmla="*/ 3857625 w 4091059"/>
                <a:gd name="connsiteY44" fmla="*/ 1104900 h 5505450"/>
                <a:gd name="connsiteX45" fmla="*/ 3281363 w 4091059"/>
                <a:gd name="connsiteY45" fmla="*/ 1235869 h 5505450"/>
                <a:gd name="connsiteX46" fmla="*/ 3181350 w 4091059"/>
                <a:gd name="connsiteY46" fmla="*/ 1178719 h 5505450"/>
                <a:gd name="connsiteX47" fmla="*/ 3262313 w 4091059"/>
                <a:gd name="connsiteY47" fmla="*/ 1023938 h 5505450"/>
                <a:gd name="connsiteX48" fmla="*/ 3590925 w 4091059"/>
                <a:gd name="connsiteY48" fmla="*/ 971550 h 5505450"/>
                <a:gd name="connsiteX49" fmla="*/ 3171825 w 4091059"/>
                <a:gd name="connsiteY49" fmla="*/ 952500 h 5505450"/>
                <a:gd name="connsiteX50" fmla="*/ 3157538 w 4091059"/>
                <a:gd name="connsiteY50" fmla="*/ 816769 h 5505450"/>
                <a:gd name="connsiteX51" fmla="*/ 3228975 w 4091059"/>
                <a:gd name="connsiteY51" fmla="*/ 647700 h 5505450"/>
                <a:gd name="connsiteX52" fmla="*/ 3059906 w 4091059"/>
                <a:gd name="connsiteY52" fmla="*/ 933450 h 5505450"/>
                <a:gd name="connsiteX53" fmla="*/ 2926557 w 4091059"/>
                <a:gd name="connsiteY53" fmla="*/ 947738 h 5505450"/>
                <a:gd name="connsiteX54" fmla="*/ 2978944 w 4091059"/>
                <a:gd name="connsiteY54" fmla="*/ 735806 h 5505450"/>
                <a:gd name="connsiteX55" fmla="*/ 2883694 w 4091059"/>
                <a:gd name="connsiteY55" fmla="*/ 950119 h 5505450"/>
                <a:gd name="connsiteX56" fmla="*/ 2836069 w 4091059"/>
                <a:gd name="connsiteY56" fmla="*/ 954881 h 5505450"/>
                <a:gd name="connsiteX57" fmla="*/ 2836068 w 4091059"/>
                <a:gd name="connsiteY57" fmla="*/ 881062 h 5505450"/>
                <a:gd name="connsiteX58" fmla="*/ 2731293 w 4091059"/>
                <a:gd name="connsiteY58" fmla="*/ 871537 h 5505450"/>
                <a:gd name="connsiteX59" fmla="*/ 2743200 w 4091059"/>
                <a:gd name="connsiteY59" fmla="*/ 669131 h 5505450"/>
                <a:gd name="connsiteX60" fmla="*/ 2664619 w 4091059"/>
                <a:gd name="connsiteY60" fmla="*/ 864394 h 5505450"/>
                <a:gd name="connsiteX61" fmla="*/ 2533650 w 4091059"/>
                <a:gd name="connsiteY61" fmla="*/ 914400 h 5505450"/>
                <a:gd name="connsiteX62" fmla="*/ 2486025 w 4091059"/>
                <a:gd name="connsiteY62" fmla="*/ 847725 h 5505450"/>
                <a:gd name="connsiteX63" fmla="*/ 2470150 w 4091059"/>
                <a:gd name="connsiteY63" fmla="*/ 739775 h 5505450"/>
                <a:gd name="connsiteX64" fmla="*/ 2543175 w 4091059"/>
                <a:gd name="connsiteY64" fmla="*/ 533400 h 5505450"/>
                <a:gd name="connsiteX65" fmla="*/ 2524125 w 4091059"/>
                <a:gd name="connsiteY65" fmla="*/ 358775 h 5505450"/>
                <a:gd name="connsiteX66" fmla="*/ 2619375 w 4091059"/>
                <a:gd name="connsiteY66" fmla="*/ 146050 h 5505450"/>
                <a:gd name="connsiteX67" fmla="*/ 2012950 w 4091059"/>
                <a:gd name="connsiteY67" fmla="*/ 0 h 5505450"/>
                <a:gd name="connsiteX68" fmla="*/ 1476375 w 4091059"/>
                <a:gd name="connsiteY68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9356 w 4091059"/>
                <a:gd name="connsiteY20" fmla="*/ 4117181 h 5505450"/>
                <a:gd name="connsiteX21" fmla="*/ 2464594 w 4091059"/>
                <a:gd name="connsiteY21" fmla="*/ 3767138 h 5505450"/>
                <a:gd name="connsiteX22" fmla="*/ 2526506 w 4091059"/>
                <a:gd name="connsiteY22" fmla="*/ 3557587 h 5505450"/>
                <a:gd name="connsiteX23" fmla="*/ 2509838 w 4091059"/>
                <a:gd name="connsiteY23" fmla="*/ 3467101 h 5505450"/>
                <a:gd name="connsiteX24" fmla="*/ 2469355 w 4091059"/>
                <a:gd name="connsiteY24" fmla="*/ 3431382 h 5505450"/>
                <a:gd name="connsiteX25" fmla="*/ 2466975 w 4091059"/>
                <a:gd name="connsiteY25" fmla="*/ 3288506 h 5505450"/>
                <a:gd name="connsiteX26" fmla="*/ 2500313 w 4091059"/>
                <a:gd name="connsiteY26" fmla="*/ 3259930 h 5505450"/>
                <a:gd name="connsiteX27" fmla="*/ 2550319 w 4091059"/>
                <a:gd name="connsiteY27" fmla="*/ 3255169 h 5505450"/>
                <a:gd name="connsiteX28" fmla="*/ 2576513 w 4091059"/>
                <a:gd name="connsiteY28" fmla="*/ 3390900 h 5505450"/>
                <a:gd name="connsiteX29" fmla="*/ 2624138 w 4091059"/>
                <a:gd name="connsiteY29" fmla="*/ 3421856 h 5505450"/>
                <a:gd name="connsiteX30" fmla="*/ 2576513 w 4091059"/>
                <a:gd name="connsiteY30" fmla="*/ 3224212 h 5505450"/>
                <a:gd name="connsiteX31" fmla="*/ 2686050 w 4091059"/>
                <a:gd name="connsiteY31" fmla="*/ 3019425 h 5505450"/>
                <a:gd name="connsiteX32" fmla="*/ 2686050 w 4091059"/>
                <a:gd name="connsiteY32" fmla="*/ 2695575 h 5505450"/>
                <a:gd name="connsiteX33" fmla="*/ 2747963 w 4091059"/>
                <a:gd name="connsiteY33" fmla="*/ 2993232 h 5505450"/>
                <a:gd name="connsiteX34" fmla="*/ 3002756 w 4091059"/>
                <a:gd name="connsiteY34" fmla="*/ 2724150 h 5505450"/>
                <a:gd name="connsiteX35" fmla="*/ 3171825 w 4091059"/>
                <a:gd name="connsiteY35" fmla="*/ 2466975 h 5505450"/>
                <a:gd name="connsiteX36" fmla="*/ 3950494 w 4091059"/>
                <a:gd name="connsiteY36" fmla="*/ 2616994 h 5505450"/>
                <a:gd name="connsiteX37" fmla="*/ 4090988 w 4091059"/>
                <a:gd name="connsiteY37" fmla="*/ 2007394 h 5505450"/>
                <a:gd name="connsiteX38" fmla="*/ 3950494 w 4091059"/>
                <a:gd name="connsiteY38" fmla="*/ 1485900 h 5505450"/>
                <a:gd name="connsiteX39" fmla="*/ 3243262 w 4091059"/>
                <a:gd name="connsiteY39" fmla="*/ 1626395 h 5505450"/>
                <a:gd name="connsiteX40" fmla="*/ 3221831 w 4091059"/>
                <a:gd name="connsiteY40" fmla="*/ 1552575 h 5505450"/>
                <a:gd name="connsiteX41" fmla="*/ 3636169 w 4091059"/>
                <a:gd name="connsiteY41" fmla="*/ 1466850 h 5505450"/>
                <a:gd name="connsiteX42" fmla="*/ 3248025 w 4091059"/>
                <a:gd name="connsiteY42" fmla="*/ 1466850 h 5505450"/>
                <a:gd name="connsiteX43" fmla="*/ 3295650 w 4091059"/>
                <a:gd name="connsiteY43" fmla="*/ 1321593 h 5505450"/>
                <a:gd name="connsiteX44" fmla="*/ 3529013 w 4091059"/>
                <a:gd name="connsiteY44" fmla="*/ 1235869 h 5505450"/>
                <a:gd name="connsiteX45" fmla="*/ 3857625 w 4091059"/>
                <a:gd name="connsiteY45" fmla="*/ 1104900 h 5505450"/>
                <a:gd name="connsiteX46" fmla="*/ 3281363 w 4091059"/>
                <a:gd name="connsiteY46" fmla="*/ 1235869 h 5505450"/>
                <a:gd name="connsiteX47" fmla="*/ 3181350 w 4091059"/>
                <a:gd name="connsiteY47" fmla="*/ 1178719 h 5505450"/>
                <a:gd name="connsiteX48" fmla="*/ 3262313 w 4091059"/>
                <a:gd name="connsiteY48" fmla="*/ 1023938 h 5505450"/>
                <a:gd name="connsiteX49" fmla="*/ 3590925 w 4091059"/>
                <a:gd name="connsiteY49" fmla="*/ 971550 h 5505450"/>
                <a:gd name="connsiteX50" fmla="*/ 3171825 w 4091059"/>
                <a:gd name="connsiteY50" fmla="*/ 952500 h 5505450"/>
                <a:gd name="connsiteX51" fmla="*/ 3157538 w 4091059"/>
                <a:gd name="connsiteY51" fmla="*/ 816769 h 5505450"/>
                <a:gd name="connsiteX52" fmla="*/ 3228975 w 4091059"/>
                <a:gd name="connsiteY52" fmla="*/ 647700 h 5505450"/>
                <a:gd name="connsiteX53" fmla="*/ 3059906 w 4091059"/>
                <a:gd name="connsiteY53" fmla="*/ 933450 h 5505450"/>
                <a:gd name="connsiteX54" fmla="*/ 2926557 w 4091059"/>
                <a:gd name="connsiteY54" fmla="*/ 947738 h 5505450"/>
                <a:gd name="connsiteX55" fmla="*/ 2978944 w 4091059"/>
                <a:gd name="connsiteY55" fmla="*/ 735806 h 5505450"/>
                <a:gd name="connsiteX56" fmla="*/ 2883694 w 4091059"/>
                <a:gd name="connsiteY56" fmla="*/ 950119 h 5505450"/>
                <a:gd name="connsiteX57" fmla="*/ 2836069 w 4091059"/>
                <a:gd name="connsiteY57" fmla="*/ 954881 h 5505450"/>
                <a:gd name="connsiteX58" fmla="*/ 2836068 w 4091059"/>
                <a:gd name="connsiteY58" fmla="*/ 881062 h 5505450"/>
                <a:gd name="connsiteX59" fmla="*/ 2731293 w 4091059"/>
                <a:gd name="connsiteY59" fmla="*/ 871537 h 5505450"/>
                <a:gd name="connsiteX60" fmla="*/ 2743200 w 4091059"/>
                <a:gd name="connsiteY60" fmla="*/ 669131 h 5505450"/>
                <a:gd name="connsiteX61" fmla="*/ 2664619 w 4091059"/>
                <a:gd name="connsiteY61" fmla="*/ 864394 h 5505450"/>
                <a:gd name="connsiteX62" fmla="*/ 2533650 w 4091059"/>
                <a:gd name="connsiteY62" fmla="*/ 914400 h 5505450"/>
                <a:gd name="connsiteX63" fmla="*/ 2486025 w 4091059"/>
                <a:gd name="connsiteY63" fmla="*/ 847725 h 5505450"/>
                <a:gd name="connsiteX64" fmla="*/ 2470150 w 4091059"/>
                <a:gd name="connsiteY64" fmla="*/ 739775 h 5505450"/>
                <a:gd name="connsiteX65" fmla="*/ 2543175 w 4091059"/>
                <a:gd name="connsiteY65" fmla="*/ 533400 h 5505450"/>
                <a:gd name="connsiteX66" fmla="*/ 2524125 w 4091059"/>
                <a:gd name="connsiteY66" fmla="*/ 358775 h 5505450"/>
                <a:gd name="connsiteX67" fmla="*/ 2619375 w 4091059"/>
                <a:gd name="connsiteY67" fmla="*/ 146050 h 5505450"/>
                <a:gd name="connsiteX68" fmla="*/ 2012950 w 4091059"/>
                <a:gd name="connsiteY68" fmla="*/ 0 h 5505450"/>
                <a:gd name="connsiteX69" fmla="*/ 1476375 w 4091059"/>
                <a:gd name="connsiteY69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47925 w 4091059"/>
                <a:gd name="connsiteY19" fmla="*/ 4962525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486025 w 4091059"/>
                <a:gd name="connsiteY19" fmla="*/ 4998244 h 5505450"/>
                <a:gd name="connsiteX20" fmla="*/ 2462213 w 4091059"/>
                <a:gd name="connsiteY20" fmla="*/ 4738688 h 5505450"/>
                <a:gd name="connsiteX21" fmla="*/ 2469356 w 4091059"/>
                <a:gd name="connsiteY21" fmla="*/ 4117181 h 5505450"/>
                <a:gd name="connsiteX22" fmla="*/ 2464594 w 4091059"/>
                <a:gd name="connsiteY22" fmla="*/ 3767138 h 5505450"/>
                <a:gd name="connsiteX23" fmla="*/ 2526506 w 4091059"/>
                <a:gd name="connsiteY23" fmla="*/ 3557587 h 5505450"/>
                <a:gd name="connsiteX24" fmla="*/ 2509838 w 4091059"/>
                <a:gd name="connsiteY24" fmla="*/ 3467101 h 5505450"/>
                <a:gd name="connsiteX25" fmla="*/ 2469355 w 4091059"/>
                <a:gd name="connsiteY25" fmla="*/ 3431382 h 5505450"/>
                <a:gd name="connsiteX26" fmla="*/ 2466975 w 4091059"/>
                <a:gd name="connsiteY26" fmla="*/ 3288506 h 5505450"/>
                <a:gd name="connsiteX27" fmla="*/ 2500313 w 4091059"/>
                <a:gd name="connsiteY27" fmla="*/ 3259930 h 5505450"/>
                <a:gd name="connsiteX28" fmla="*/ 2550319 w 4091059"/>
                <a:gd name="connsiteY28" fmla="*/ 3255169 h 5505450"/>
                <a:gd name="connsiteX29" fmla="*/ 2576513 w 4091059"/>
                <a:gd name="connsiteY29" fmla="*/ 3390900 h 5505450"/>
                <a:gd name="connsiteX30" fmla="*/ 2624138 w 4091059"/>
                <a:gd name="connsiteY30" fmla="*/ 3421856 h 5505450"/>
                <a:gd name="connsiteX31" fmla="*/ 2576513 w 4091059"/>
                <a:gd name="connsiteY31" fmla="*/ 3224212 h 5505450"/>
                <a:gd name="connsiteX32" fmla="*/ 2686050 w 4091059"/>
                <a:gd name="connsiteY32" fmla="*/ 3019425 h 5505450"/>
                <a:gd name="connsiteX33" fmla="*/ 2686050 w 4091059"/>
                <a:gd name="connsiteY33" fmla="*/ 2695575 h 5505450"/>
                <a:gd name="connsiteX34" fmla="*/ 2747963 w 4091059"/>
                <a:gd name="connsiteY34" fmla="*/ 2993232 h 5505450"/>
                <a:gd name="connsiteX35" fmla="*/ 3002756 w 4091059"/>
                <a:gd name="connsiteY35" fmla="*/ 2724150 h 5505450"/>
                <a:gd name="connsiteX36" fmla="*/ 3171825 w 4091059"/>
                <a:gd name="connsiteY36" fmla="*/ 2466975 h 5505450"/>
                <a:gd name="connsiteX37" fmla="*/ 3950494 w 4091059"/>
                <a:gd name="connsiteY37" fmla="*/ 2616994 h 5505450"/>
                <a:gd name="connsiteX38" fmla="*/ 4090988 w 4091059"/>
                <a:gd name="connsiteY38" fmla="*/ 2007394 h 5505450"/>
                <a:gd name="connsiteX39" fmla="*/ 3950494 w 4091059"/>
                <a:gd name="connsiteY39" fmla="*/ 1485900 h 5505450"/>
                <a:gd name="connsiteX40" fmla="*/ 3243262 w 4091059"/>
                <a:gd name="connsiteY40" fmla="*/ 1626395 h 5505450"/>
                <a:gd name="connsiteX41" fmla="*/ 3221831 w 4091059"/>
                <a:gd name="connsiteY41" fmla="*/ 1552575 h 5505450"/>
                <a:gd name="connsiteX42" fmla="*/ 3636169 w 4091059"/>
                <a:gd name="connsiteY42" fmla="*/ 1466850 h 5505450"/>
                <a:gd name="connsiteX43" fmla="*/ 3248025 w 4091059"/>
                <a:gd name="connsiteY43" fmla="*/ 1466850 h 5505450"/>
                <a:gd name="connsiteX44" fmla="*/ 3295650 w 4091059"/>
                <a:gd name="connsiteY44" fmla="*/ 1321593 h 5505450"/>
                <a:gd name="connsiteX45" fmla="*/ 3529013 w 4091059"/>
                <a:gd name="connsiteY45" fmla="*/ 1235869 h 5505450"/>
                <a:gd name="connsiteX46" fmla="*/ 3857625 w 4091059"/>
                <a:gd name="connsiteY46" fmla="*/ 1104900 h 5505450"/>
                <a:gd name="connsiteX47" fmla="*/ 3281363 w 4091059"/>
                <a:gd name="connsiteY47" fmla="*/ 1235869 h 5505450"/>
                <a:gd name="connsiteX48" fmla="*/ 3181350 w 4091059"/>
                <a:gd name="connsiteY48" fmla="*/ 1178719 h 5505450"/>
                <a:gd name="connsiteX49" fmla="*/ 3262313 w 4091059"/>
                <a:gd name="connsiteY49" fmla="*/ 1023938 h 5505450"/>
                <a:gd name="connsiteX50" fmla="*/ 3590925 w 4091059"/>
                <a:gd name="connsiteY50" fmla="*/ 971550 h 5505450"/>
                <a:gd name="connsiteX51" fmla="*/ 3171825 w 4091059"/>
                <a:gd name="connsiteY51" fmla="*/ 952500 h 5505450"/>
                <a:gd name="connsiteX52" fmla="*/ 3157538 w 4091059"/>
                <a:gd name="connsiteY52" fmla="*/ 816769 h 5505450"/>
                <a:gd name="connsiteX53" fmla="*/ 3228975 w 4091059"/>
                <a:gd name="connsiteY53" fmla="*/ 647700 h 5505450"/>
                <a:gd name="connsiteX54" fmla="*/ 3059906 w 4091059"/>
                <a:gd name="connsiteY54" fmla="*/ 933450 h 5505450"/>
                <a:gd name="connsiteX55" fmla="*/ 2926557 w 4091059"/>
                <a:gd name="connsiteY55" fmla="*/ 947738 h 5505450"/>
                <a:gd name="connsiteX56" fmla="*/ 2978944 w 4091059"/>
                <a:gd name="connsiteY56" fmla="*/ 735806 h 5505450"/>
                <a:gd name="connsiteX57" fmla="*/ 2883694 w 4091059"/>
                <a:gd name="connsiteY57" fmla="*/ 950119 h 5505450"/>
                <a:gd name="connsiteX58" fmla="*/ 2836069 w 4091059"/>
                <a:gd name="connsiteY58" fmla="*/ 954881 h 5505450"/>
                <a:gd name="connsiteX59" fmla="*/ 2836068 w 4091059"/>
                <a:gd name="connsiteY59" fmla="*/ 881062 h 5505450"/>
                <a:gd name="connsiteX60" fmla="*/ 2731293 w 4091059"/>
                <a:gd name="connsiteY60" fmla="*/ 871537 h 5505450"/>
                <a:gd name="connsiteX61" fmla="*/ 2743200 w 4091059"/>
                <a:gd name="connsiteY61" fmla="*/ 669131 h 5505450"/>
                <a:gd name="connsiteX62" fmla="*/ 2664619 w 4091059"/>
                <a:gd name="connsiteY62" fmla="*/ 864394 h 5505450"/>
                <a:gd name="connsiteX63" fmla="*/ 2533650 w 4091059"/>
                <a:gd name="connsiteY63" fmla="*/ 914400 h 5505450"/>
                <a:gd name="connsiteX64" fmla="*/ 2486025 w 4091059"/>
                <a:gd name="connsiteY64" fmla="*/ 847725 h 5505450"/>
                <a:gd name="connsiteX65" fmla="*/ 2470150 w 4091059"/>
                <a:gd name="connsiteY65" fmla="*/ 739775 h 5505450"/>
                <a:gd name="connsiteX66" fmla="*/ 2543175 w 4091059"/>
                <a:gd name="connsiteY66" fmla="*/ 533400 h 5505450"/>
                <a:gd name="connsiteX67" fmla="*/ 2524125 w 4091059"/>
                <a:gd name="connsiteY67" fmla="*/ 358775 h 5505450"/>
                <a:gd name="connsiteX68" fmla="*/ 2619375 w 4091059"/>
                <a:gd name="connsiteY68" fmla="*/ 146050 h 5505450"/>
                <a:gd name="connsiteX69" fmla="*/ 2012950 w 4091059"/>
                <a:gd name="connsiteY69" fmla="*/ 0 h 5505450"/>
                <a:gd name="connsiteX70" fmla="*/ 1476375 w 4091059"/>
                <a:gd name="connsiteY70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86025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05450"/>
                <a:gd name="connsiteX1" fmla="*/ 1609725 w 4091059"/>
                <a:gd name="connsiteY1" fmla="*/ 546100 h 5505450"/>
                <a:gd name="connsiteX2" fmla="*/ 1631950 w 4091059"/>
                <a:gd name="connsiteY2" fmla="*/ 974725 h 5505450"/>
                <a:gd name="connsiteX3" fmla="*/ 1352550 w 4091059"/>
                <a:gd name="connsiteY3" fmla="*/ 1143000 h 5505450"/>
                <a:gd name="connsiteX4" fmla="*/ 1133475 w 4091059"/>
                <a:gd name="connsiteY4" fmla="*/ 1314450 h 5505450"/>
                <a:gd name="connsiteX5" fmla="*/ 962025 w 4091059"/>
                <a:gd name="connsiteY5" fmla="*/ 1647825 h 5505450"/>
                <a:gd name="connsiteX6" fmla="*/ 752475 w 4091059"/>
                <a:gd name="connsiteY6" fmla="*/ 1638300 h 5505450"/>
                <a:gd name="connsiteX7" fmla="*/ 314325 w 4091059"/>
                <a:gd name="connsiteY7" fmla="*/ 1562100 h 5505450"/>
                <a:gd name="connsiteX8" fmla="*/ 123825 w 4091059"/>
                <a:gd name="connsiteY8" fmla="*/ 1485900 h 5505450"/>
                <a:gd name="connsiteX9" fmla="*/ 38100 w 4091059"/>
                <a:gd name="connsiteY9" fmla="*/ 1762125 h 5505450"/>
                <a:gd name="connsiteX10" fmla="*/ 0 w 4091059"/>
                <a:gd name="connsiteY10" fmla="*/ 2085975 h 5505450"/>
                <a:gd name="connsiteX11" fmla="*/ 38100 w 4091059"/>
                <a:gd name="connsiteY11" fmla="*/ 2362200 h 5505450"/>
                <a:gd name="connsiteX12" fmla="*/ 133350 w 4091059"/>
                <a:gd name="connsiteY12" fmla="*/ 2628900 h 5505450"/>
                <a:gd name="connsiteX13" fmla="*/ 971550 w 4091059"/>
                <a:gd name="connsiteY13" fmla="*/ 2457450 h 5505450"/>
                <a:gd name="connsiteX14" fmla="*/ 1133475 w 4091059"/>
                <a:gd name="connsiteY14" fmla="*/ 2790825 h 5505450"/>
                <a:gd name="connsiteX15" fmla="*/ 1638300 w 4091059"/>
                <a:gd name="connsiteY15" fmla="*/ 3171825 h 5505450"/>
                <a:gd name="connsiteX16" fmla="*/ 1600200 w 4091059"/>
                <a:gd name="connsiteY16" fmla="*/ 5029200 h 5505450"/>
                <a:gd name="connsiteX17" fmla="*/ 1476375 w 4091059"/>
                <a:gd name="connsiteY17" fmla="*/ 5505450 h 5505450"/>
                <a:gd name="connsiteX18" fmla="*/ 2609850 w 4091059"/>
                <a:gd name="connsiteY18" fmla="*/ 5457825 h 5505450"/>
                <a:gd name="connsiteX19" fmla="*/ 2505075 w 4091059"/>
                <a:gd name="connsiteY19" fmla="*/ 5114925 h 5505450"/>
                <a:gd name="connsiteX20" fmla="*/ 2478881 w 4091059"/>
                <a:gd name="connsiteY20" fmla="*/ 4998244 h 5505450"/>
                <a:gd name="connsiteX21" fmla="*/ 2462213 w 4091059"/>
                <a:gd name="connsiteY21" fmla="*/ 4738688 h 5505450"/>
                <a:gd name="connsiteX22" fmla="*/ 2469356 w 4091059"/>
                <a:gd name="connsiteY22" fmla="*/ 4117181 h 5505450"/>
                <a:gd name="connsiteX23" fmla="*/ 2464594 w 4091059"/>
                <a:gd name="connsiteY23" fmla="*/ 3767138 h 5505450"/>
                <a:gd name="connsiteX24" fmla="*/ 2526506 w 4091059"/>
                <a:gd name="connsiteY24" fmla="*/ 3557587 h 5505450"/>
                <a:gd name="connsiteX25" fmla="*/ 2509838 w 4091059"/>
                <a:gd name="connsiteY25" fmla="*/ 3467101 h 5505450"/>
                <a:gd name="connsiteX26" fmla="*/ 2469355 w 4091059"/>
                <a:gd name="connsiteY26" fmla="*/ 3431382 h 5505450"/>
                <a:gd name="connsiteX27" fmla="*/ 2466975 w 4091059"/>
                <a:gd name="connsiteY27" fmla="*/ 3288506 h 5505450"/>
                <a:gd name="connsiteX28" fmla="*/ 2500313 w 4091059"/>
                <a:gd name="connsiteY28" fmla="*/ 3259930 h 5505450"/>
                <a:gd name="connsiteX29" fmla="*/ 2550319 w 4091059"/>
                <a:gd name="connsiteY29" fmla="*/ 3255169 h 5505450"/>
                <a:gd name="connsiteX30" fmla="*/ 2576513 w 4091059"/>
                <a:gd name="connsiteY30" fmla="*/ 3390900 h 5505450"/>
                <a:gd name="connsiteX31" fmla="*/ 2624138 w 4091059"/>
                <a:gd name="connsiteY31" fmla="*/ 3421856 h 5505450"/>
                <a:gd name="connsiteX32" fmla="*/ 2576513 w 4091059"/>
                <a:gd name="connsiteY32" fmla="*/ 3224212 h 5505450"/>
                <a:gd name="connsiteX33" fmla="*/ 2686050 w 4091059"/>
                <a:gd name="connsiteY33" fmla="*/ 3019425 h 5505450"/>
                <a:gd name="connsiteX34" fmla="*/ 2686050 w 4091059"/>
                <a:gd name="connsiteY34" fmla="*/ 2695575 h 5505450"/>
                <a:gd name="connsiteX35" fmla="*/ 2747963 w 4091059"/>
                <a:gd name="connsiteY35" fmla="*/ 2993232 h 5505450"/>
                <a:gd name="connsiteX36" fmla="*/ 3002756 w 4091059"/>
                <a:gd name="connsiteY36" fmla="*/ 2724150 h 5505450"/>
                <a:gd name="connsiteX37" fmla="*/ 3171825 w 4091059"/>
                <a:gd name="connsiteY37" fmla="*/ 2466975 h 5505450"/>
                <a:gd name="connsiteX38" fmla="*/ 3950494 w 4091059"/>
                <a:gd name="connsiteY38" fmla="*/ 2616994 h 5505450"/>
                <a:gd name="connsiteX39" fmla="*/ 4090988 w 4091059"/>
                <a:gd name="connsiteY39" fmla="*/ 2007394 h 5505450"/>
                <a:gd name="connsiteX40" fmla="*/ 3950494 w 4091059"/>
                <a:gd name="connsiteY40" fmla="*/ 1485900 h 5505450"/>
                <a:gd name="connsiteX41" fmla="*/ 3243262 w 4091059"/>
                <a:gd name="connsiteY41" fmla="*/ 1626395 h 5505450"/>
                <a:gd name="connsiteX42" fmla="*/ 3221831 w 4091059"/>
                <a:gd name="connsiteY42" fmla="*/ 1552575 h 5505450"/>
                <a:gd name="connsiteX43" fmla="*/ 3636169 w 4091059"/>
                <a:gd name="connsiteY43" fmla="*/ 1466850 h 5505450"/>
                <a:gd name="connsiteX44" fmla="*/ 3248025 w 4091059"/>
                <a:gd name="connsiteY44" fmla="*/ 1466850 h 5505450"/>
                <a:gd name="connsiteX45" fmla="*/ 3295650 w 4091059"/>
                <a:gd name="connsiteY45" fmla="*/ 1321593 h 5505450"/>
                <a:gd name="connsiteX46" fmla="*/ 3529013 w 4091059"/>
                <a:gd name="connsiteY46" fmla="*/ 1235869 h 5505450"/>
                <a:gd name="connsiteX47" fmla="*/ 3857625 w 4091059"/>
                <a:gd name="connsiteY47" fmla="*/ 1104900 h 5505450"/>
                <a:gd name="connsiteX48" fmla="*/ 3281363 w 4091059"/>
                <a:gd name="connsiteY48" fmla="*/ 1235869 h 5505450"/>
                <a:gd name="connsiteX49" fmla="*/ 3181350 w 4091059"/>
                <a:gd name="connsiteY49" fmla="*/ 1178719 h 5505450"/>
                <a:gd name="connsiteX50" fmla="*/ 3262313 w 4091059"/>
                <a:gd name="connsiteY50" fmla="*/ 1023938 h 5505450"/>
                <a:gd name="connsiteX51" fmla="*/ 3590925 w 4091059"/>
                <a:gd name="connsiteY51" fmla="*/ 971550 h 5505450"/>
                <a:gd name="connsiteX52" fmla="*/ 3171825 w 4091059"/>
                <a:gd name="connsiteY52" fmla="*/ 952500 h 5505450"/>
                <a:gd name="connsiteX53" fmla="*/ 3157538 w 4091059"/>
                <a:gd name="connsiteY53" fmla="*/ 816769 h 5505450"/>
                <a:gd name="connsiteX54" fmla="*/ 3228975 w 4091059"/>
                <a:gd name="connsiteY54" fmla="*/ 647700 h 5505450"/>
                <a:gd name="connsiteX55" fmla="*/ 3059906 w 4091059"/>
                <a:gd name="connsiteY55" fmla="*/ 933450 h 5505450"/>
                <a:gd name="connsiteX56" fmla="*/ 2926557 w 4091059"/>
                <a:gd name="connsiteY56" fmla="*/ 947738 h 5505450"/>
                <a:gd name="connsiteX57" fmla="*/ 2978944 w 4091059"/>
                <a:gd name="connsiteY57" fmla="*/ 735806 h 5505450"/>
                <a:gd name="connsiteX58" fmla="*/ 2883694 w 4091059"/>
                <a:gd name="connsiteY58" fmla="*/ 950119 h 5505450"/>
                <a:gd name="connsiteX59" fmla="*/ 2836069 w 4091059"/>
                <a:gd name="connsiteY59" fmla="*/ 954881 h 5505450"/>
                <a:gd name="connsiteX60" fmla="*/ 2836068 w 4091059"/>
                <a:gd name="connsiteY60" fmla="*/ 881062 h 5505450"/>
                <a:gd name="connsiteX61" fmla="*/ 2731293 w 4091059"/>
                <a:gd name="connsiteY61" fmla="*/ 871537 h 5505450"/>
                <a:gd name="connsiteX62" fmla="*/ 2743200 w 4091059"/>
                <a:gd name="connsiteY62" fmla="*/ 669131 h 5505450"/>
                <a:gd name="connsiteX63" fmla="*/ 2664619 w 4091059"/>
                <a:gd name="connsiteY63" fmla="*/ 864394 h 5505450"/>
                <a:gd name="connsiteX64" fmla="*/ 2533650 w 4091059"/>
                <a:gd name="connsiteY64" fmla="*/ 914400 h 5505450"/>
                <a:gd name="connsiteX65" fmla="*/ 2486025 w 4091059"/>
                <a:gd name="connsiteY65" fmla="*/ 847725 h 5505450"/>
                <a:gd name="connsiteX66" fmla="*/ 2470150 w 4091059"/>
                <a:gd name="connsiteY66" fmla="*/ 739775 h 5505450"/>
                <a:gd name="connsiteX67" fmla="*/ 2543175 w 4091059"/>
                <a:gd name="connsiteY67" fmla="*/ 533400 h 5505450"/>
                <a:gd name="connsiteX68" fmla="*/ 2524125 w 4091059"/>
                <a:gd name="connsiteY68" fmla="*/ 358775 h 5505450"/>
                <a:gd name="connsiteX69" fmla="*/ 2619375 w 4091059"/>
                <a:gd name="connsiteY69" fmla="*/ 146050 h 5505450"/>
                <a:gd name="connsiteX70" fmla="*/ 2012950 w 4091059"/>
                <a:gd name="connsiteY70" fmla="*/ 0 h 5505450"/>
                <a:gd name="connsiteX71" fmla="*/ 1476375 w 4091059"/>
                <a:gd name="connsiteY71" fmla="*/ 133350 h 5505450"/>
                <a:gd name="connsiteX0" fmla="*/ 1476375 w 4091059"/>
                <a:gd name="connsiteY0" fmla="*/ 133350 h 5544625"/>
                <a:gd name="connsiteX1" fmla="*/ 1609725 w 4091059"/>
                <a:gd name="connsiteY1" fmla="*/ 546100 h 5544625"/>
                <a:gd name="connsiteX2" fmla="*/ 1631950 w 4091059"/>
                <a:gd name="connsiteY2" fmla="*/ 974725 h 5544625"/>
                <a:gd name="connsiteX3" fmla="*/ 1352550 w 4091059"/>
                <a:gd name="connsiteY3" fmla="*/ 1143000 h 5544625"/>
                <a:gd name="connsiteX4" fmla="*/ 1133475 w 4091059"/>
                <a:gd name="connsiteY4" fmla="*/ 1314450 h 5544625"/>
                <a:gd name="connsiteX5" fmla="*/ 962025 w 4091059"/>
                <a:gd name="connsiteY5" fmla="*/ 1647825 h 5544625"/>
                <a:gd name="connsiteX6" fmla="*/ 752475 w 4091059"/>
                <a:gd name="connsiteY6" fmla="*/ 1638300 h 5544625"/>
                <a:gd name="connsiteX7" fmla="*/ 314325 w 4091059"/>
                <a:gd name="connsiteY7" fmla="*/ 1562100 h 5544625"/>
                <a:gd name="connsiteX8" fmla="*/ 123825 w 4091059"/>
                <a:gd name="connsiteY8" fmla="*/ 1485900 h 5544625"/>
                <a:gd name="connsiteX9" fmla="*/ 38100 w 4091059"/>
                <a:gd name="connsiteY9" fmla="*/ 1762125 h 5544625"/>
                <a:gd name="connsiteX10" fmla="*/ 0 w 4091059"/>
                <a:gd name="connsiteY10" fmla="*/ 2085975 h 5544625"/>
                <a:gd name="connsiteX11" fmla="*/ 38100 w 4091059"/>
                <a:gd name="connsiteY11" fmla="*/ 2362200 h 5544625"/>
                <a:gd name="connsiteX12" fmla="*/ 133350 w 4091059"/>
                <a:gd name="connsiteY12" fmla="*/ 2628900 h 5544625"/>
                <a:gd name="connsiteX13" fmla="*/ 971550 w 4091059"/>
                <a:gd name="connsiteY13" fmla="*/ 2457450 h 5544625"/>
                <a:gd name="connsiteX14" fmla="*/ 1133475 w 4091059"/>
                <a:gd name="connsiteY14" fmla="*/ 2790825 h 5544625"/>
                <a:gd name="connsiteX15" fmla="*/ 1638300 w 4091059"/>
                <a:gd name="connsiteY15" fmla="*/ 3171825 h 5544625"/>
                <a:gd name="connsiteX16" fmla="*/ 1600200 w 4091059"/>
                <a:gd name="connsiteY16" fmla="*/ 5029200 h 5544625"/>
                <a:gd name="connsiteX17" fmla="*/ 1476375 w 4091059"/>
                <a:gd name="connsiteY17" fmla="*/ 5505450 h 5544625"/>
                <a:gd name="connsiteX18" fmla="*/ 2143125 w 4091059"/>
                <a:gd name="connsiteY18" fmla="*/ 5543550 h 5544625"/>
                <a:gd name="connsiteX19" fmla="*/ 2609850 w 4091059"/>
                <a:gd name="connsiteY19" fmla="*/ 5457825 h 5544625"/>
                <a:gd name="connsiteX20" fmla="*/ 2505075 w 4091059"/>
                <a:gd name="connsiteY20" fmla="*/ 5114925 h 5544625"/>
                <a:gd name="connsiteX21" fmla="*/ 2478881 w 4091059"/>
                <a:gd name="connsiteY21" fmla="*/ 4998244 h 5544625"/>
                <a:gd name="connsiteX22" fmla="*/ 2462213 w 4091059"/>
                <a:gd name="connsiteY22" fmla="*/ 4738688 h 5544625"/>
                <a:gd name="connsiteX23" fmla="*/ 2469356 w 4091059"/>
                <a:gd name="connsiteY23" fmla="*/ 4117181 h 5544625"/>
                <a:gd name="connsiteX24" fmla="*/ 2464594 w 4091059"/>
                <a:gd name="connsiteY24" fmla="*/ 3767138 h 5544625"/>
                <a:gd name="connsiteX25" fmla="*/ 2526506 w 4091059"/>
                <a:gd name="connsiteY25" fmla="*/ 3557587 h 5544625"/>
                <a:gd name="connsiteX26" fmla="*/ 2509838 w 4091059"/>
                <a:gd name="connsiteY26" fmla="*/ 3467101 h 5544625"/>
                <a:gd name="connsiteX27" fmla="*/ 2469355 w 4091059"/>
                <a:gd name="connsiteY27" fmla="*/ 3431382 h 5544625"/>
                <a:gd name="connsiteX28" fmla="*/ 2466975 w 4091059"/>
                <a:gd name="connsiteY28" fmla="*/ 3288506 h 5544625"/>
                <a:gd name="connsiteX29" fmla="*/ 2500313 w 4091059"/>
                <a:gd name="connsiteY29" fmla="*/ 3259930 h 5544625"/>
                <a:gd name="connsiteX30" fmla="*/ 2550319 w 4091059"/>
                <a:gd name="connsiteY30" fmla="*/ 3255169 h 5544625"/>
                <a:gd name="connsiteX31" fmla="*/ 2576513 w 4091059"/>
                <a:gd name="connsiteY31" fmla="*/ 3390900 h 5544625"/>
                <a:gd name="connsiteX32" fmla="*/ 2624138 w 4091059"/>
                <a:gd name="connsiteY32" fmla="*/ 3421856 h 5544625"/>
                <a:gd name="connsiteX33" fmla="*/ 2576513 w 4091059"/>
                <a:gd name="connsiteY33" fmla="*/ 3224212 h 5544625"/>
                <a:gd name="connsiteX34" fmla="*/ 2686050 w 4091059"/>
                <a:gd name="connsiteY34" fmla="*/ 3019425 h 5544625"/>
                <a:gd name="connsiteX35" fmla="*/ 2686050 w 4091059"/>
                <a:gd name="connsiteY35" fmla="*/ 2695575 h 5544625"/>
                <a:gd name="connsiteX36" fmla="*/ 2747963 w 4091059"/>
                <a:gd name="connsiteY36" fmla="*/ 2993232 h 5544625"/>
                <a:gd name="connsiteX37" fmla="*/ 3002756 w 4091059"/>
                <a:gd name="connsiteY37" fmla="*/ 2724150 h 5544625"/>
                <a:gd name="connsiteX38" fmla="*/ 3171825 w 4091059"/>
                <a:gd name="connsiteY38" fmla="*/ 2466975 h 5544625"/>
                <a:gd name="connsiteX39" fmla="*/ 3950494 w 4091059"/>
                <a:gd name="connsiteY39" fmla="*/ 2616994 h 5544625"/>
                <a:gd name="connsiteX40" fmla="*/ 4090988 w 4091059"/>
                <a:gd name="connsiteY40" fmla="*/ 2007394 h 5544625"/>
                <a:gd name="connsiteX41" fmla="*/ 3950494 w 4091059"/>
                <a:gd name="connsiteY41" fmla="*/ 1485900 h 5544625"/>
                <a:gd name="connsiteX42" fmla="*/ 3243262 w 4091059"/>
                <a:gd name="connsiteY42" fmla="*/ 1626395 h 5544625"/>
                <a:gd name="connsiteX43" fmla="*/ 3221831 w 4091059"/>
                <a:gd name="connsiteY43" fmla="*/ 1552575 h 5544625"/>
                <a:gd name="connsiteX44" fmla="*/ 3636169 w 4091059"/>
                <a:gd name="connsiteY44" fmla="*/ 1466850 h 5544625"/>
                <a:gd name="connsiteX45" fmla="*/ 3248025 w 4091059"/>
                <a:gd name="connsiteY45" fmla="*/ 1466850 h 5544625"/>
                <a:gd name="connsiteX46" fmla="*/ 3295650 w 4091059"/>
                <a:gd name="connsiteY46" fmla="*/ 1321593 h 5544625"/>
                <a:gd name="connsiteX47" fmla="*/ 3529013 w 4091059"/>
                <a:gd name="connsiteY47" fmla="*/ 1235869 h 5544625"/>
                <a:gd name="connsiteX48" fmla="*/ 3857625 w 4091059"/>
                <a:gd name="connsiteY48" fmla="*/ 1104900 h 5544625"/>
                <a:gd name="connsiteX49" fmla="*/ 3281363 w 4091059"/>
                <a:gd name="connsiteY49" fmla="*/ 1235869 h 5544625"/>
                <a:gd name="connsiteX50" fmla="*/ 3181350 w 4091059"/>
                <a:gd name="connsiteY50" fmla="*/ 1178719 h 5544625"/>
                <a:gd name="connsiteX51" fmla="*/ 3262313 w 4091059"/>
                <a:gd name="connsiteY51" fmla="*/ 1023938 h 5544625"/>
                <a:gd name="connsiteX52" fmla="*/ 3590925 w 4091059"/>
                <a:gd name="connsiteY52" fmla="*/ 971550 h 5544625"/>
                <a:gd name="connsiteX53" fmla="*/ 3171825 w 4091059"/>
                <a:gd name="connsiteY53" fmla="*/ 952500 h 5544625"/>
                <a:gd name="connsiteX54" fmla="*/ 3157538 w 4091059"/>
                <a:gd name="connsiteY54" fmla="*/ 816769 h 5544625"/>
                <a:gd name="connsiteX55" fmla="*/ 3228975 w 4091059"/>
                <a:gd name="connsiteY55" fmla="*/ 647700 h 5544625"/>
                <a:gd name="connsiteX56" fmla="*/ 3059906 w 4091059"/>
                <a:gd name="connsiteY56" fmla="*/ 933450 h 5544625"/>
                <a:gd name="connsiteX57" fmla="*/ 2926557 w 4091059"/>
                <a:gd name="connsiteY57" fmla="*/ 947738 h 5544625"/>
                <a:gd name="connsiteX58" fmla="*/ 2978944 w 4091059"/>
                <a:gd name="connsiteY58" fmla="*/ 735806 h 5544625"/>
                <a:gd name="connsiteX59" fmla="*/ 2883694 w 4091059"/>
                <a:gd name="connsiteY59" fmla="*/ 950119 h 5544625"/>
                <a:gd name="connsiteX60" fmla="*/ 2836069 w 4091059"/>
                <a:gd name="connsiteY60" fmla="*/ 954881 h 5544625"/>
                <a:gd name="connsiteX61" fmla="*/ 2836068 w 4091059"/>
                <a:gd name="connsiteY61" fmla="*/ 881062 h 5544625"/>
                <a:gd name="connsiteX62" fmla="*/ 2731293 w 4091059"/>
                <a:gd name="connsiteY62" fmla="*/ 871537 h 5544625"/>
                <a:gd name="connsiteX63" fmla="*/ 2743200 w 4091059"/>
                <a:gd name="connsiteY63" fmla="*/ 669131 h 5544625"/>
                <a:gd name="connsiteX64" fmla="*/ 2664619 w 4091059"/>
                <a:gd name="connsiteY64" fmla="*/ 864394 h 5544625"/>
                <a:gd name="connsiteX65" fmla="*/ 2533650 w 4091059"/>
                <a:gd name="connsiteY65" fmla="*/ 914400 h 5544625"/>
                <a:gd name="connsiteX66" fmla="*/ 2486025 w 4091059"/>
                <a:gd name="connsiteY66" fmla="*/ 847725 h 5544625"/>
                <a:gd name="connsiteX67" fmla="*/ 2470150 w 4091059"/>
                <a:gd name="connsiteY67" fmla="*/ 739775 h 5544625"/>
                <a:gd name="connsiteX68" fmla="*/ 2543175 w 4091059"/>
                <a:gd name="connsiteY68" fmla="*/ 533400 h 5544625"/>
                <a:gd name="connsiteX69" fmla="*/ 2524125 w 4091059"/>
                <a:gd name="connsiteY69" fmla="*/ 358775 h 5544625"/>
                <a:gd name="connsiteX70" fmla="*/ 2619375 w 4091059"/>
                <a:gd name="connsiteY70" fmla="*/ 146050 h 5544625"/>
                <a:gd name="connsiteX71" fmla="*/ 2012950 w 4091059"/>
                <a:gd name="connsiteY71" fmla="*/ 0 h 5544625"/>
                <a:gd name="connsiteX72" fmla="*/ 1476375 w 4091059"/>
                <a:gd name="connsiteY72" fmla="*/ 133350 h 5544625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610"/>
                <a:gd name="connsiteX1" fmla="*/ 1609725 w 4091059"/>
                <a:gd name="connsiteY1" fmla="*/ 546100 h 5622610"/>
                <a:gd name="connsiteX2" fmla="*/ 1631950 w 4091059"/>
                <a:gd name="connsiteY2" fmla="*/ 974725 h 5622610"/>
                <a:gd name="connsiteX3" fmla="*/ 1352550 w 4091059"/>
                <a:gd name="connsiteY3" fmla="*/ 1143000 h 5622610"/>
                <a:gd name="connsiteX4" fmla="*/ 1133475 w 4091059"/>
                <a:gd name="connsiteY4" fmla="*/ 1314450 h 5622610"/>
                <a:gd name="connsiteX5" fmla="*/ 962025 w 4091059"/>
                <a:gd name="connsiteY5" fmla="*/ 1647825 h 5622610"/>
                <a:gd name="connsiteX6" fmla="*/ 752475 w 4091059"/>
                <a:gd name="connsiteY6" fmla="*/ 1638300 h 5622610"/>
                <a:gd name="connsiteX7" fmla="*/ 314325 w 4091059"/>
                <a:gd name="connsiteY7" fmla="*/ 1562100 h 5622610"/>
                <a:gd name="connsiteX8" fmla="*/ 123825 w 4091059"/>
                <a:gd name="connsiteY8" fmla="*/ 1485900 h 5622610"/>
                <a:gd name="connsiteX9" fmla="*/ 38100 w 4091059"/>
                <a:gd name="connsiteY9" fmla="*/ 1762125 h 5622610"/>
                <a:gd name="connsiteX10" fmla="*/ 0 w 4091059"/>
                <a:gd name="connsiteY10" fmla="*/ 2085975 h 5622610"/>
                <a:gd name="connsiteX11" fmla="*/ 38100 w 4091059"/>
                <a:gd name="connsiteY11" fmla="*/ 2362200 h 5622610"/>
                <a:gd name="connsiteX12" fmla="*/ 133350 w 4091059"/>
                <a:gd name="connsiteY12" fmla="*/ 2628900 h 5622610"/>
                <a:gd name="connsiteX13" fmla="*/ 971550 w 4091059"/>
                <a:gd name="connsiteY13" fmla="*/ 2457450 h 5622610"/>
                <a:gd name="connsiteX14" fmla="*/ 1133475 w 4091059"/>
                <a:gd name="connsiteY14" fmla="*/ 2790825 h 5622610"/>
                <a:gd name="connsiteX15" fmla="*/ 1638300 w 4091059"/>
                <a:gd name="connsiteY15" fmla="*/ 3171825 h 5622610"/>
                <a:gd name="connsiteX16" fmla="*/ 1600200 w 4091059"/>
                <a:gd name="connsiteY16" fmla="*/ 5029200 h 5622610"/>
                <a:gd name="connsiteX17" fmla="*/ 1476375 w 4091059"/>
                <a:gd name="connsiteY17" fmla="*/ 5505450 h 5622610"/>
                <a:gd name="connsiteX18" fmla="*/ 2055019 w 4091059"/>
                <a:gd name="connsiteY18" fmla="*/ 5622131 h 5622610"/>
                <a:gd name="connsiteX19" fmla="*/ 2609850 w 4091059"/>
                <a:gd name="connsiteY19" fmla="*/ 5457825 h 5622610"/>
                <a:gd name="connsiteX20" fmla="*/ 2505075 w 4091059"/>
                <a:gd name="connsiteY20" fmla="*/ 5114925 h 5622610"/>
                <a:gd name="connsiteX21" fmla="*/ 2478881 w 4091059"/>
                <a:gd name="connsiteY21" fmla="*/ 4998244 h 5622610"/>
                <a:gd name="connsiteX22" fmla="*/ 2462213 w 4091059"/>
                <a:gd name="connsiteY22" fmla="*/ 4738688 h 5622610"/>
                <a:gd name="connsiteX23" fmla="*/ 2469356 w 4091059"/>
                <a:gd name="connsiteY23" fmla="*/ 4117181 h 5622610"/>
                <a:gd name="connsiteX24" fmla="*/ 2464594 w 4091059"/>
                <a:gd name="connsiteY24" fmla="*/ 3767138 h 5622610"/>
                <a:gd name="connsiteX25" fmla="*/ 2526506 w 4091059"/>
                <a:gd name="connsiteY25" fmla="*/ 3557587 h 5622610"/>
                <a:gd name="connsiteX26" fmla="*/ 2509838 w 4091059"/>
                <a:gd name="connsiteY26" fmla="*/ 3467101 h 5622610"/>
                <a:gd name="connsiteX27" fmla="*/ 2469355 w 4091059"/>
                <a:gd name="connsiteY27" fmla="*/ 3431382 h 5622610"/>
                <a:gd name="connsiteX28" fmla="*/ 2466975 w 4091059"/>
                <a:gd name="connsiteY28" fmla="*/ 3288506 h 5622610"/>
                <a:gd name="connsiteX29" fmla="*/ 2500313 w 4091059"/>
                <a:gd name="connsiteY29" fmla="*/ 3259930 h 5622610"/>
                <a:gd name="connsiteX30" fmla="*/ 2550319 w 4091059"/>
                <a:gd name="connsiteY30" fmla="*/ 3255169 h 5622610"/>
                <a:gd name="connsiteX31" fmla="*/ 2576513 w 4091059"/>
                <a:gd name="connsiteY31" fmla="*/ 3390900 h 5622610"/>
                <a:gd name="connsiteX32" fmla="*/ 2624138 w 4091059"/>
                <a:gd name="connsiteY32" fmla="*/ 3421856 h 5622610"/>
                <a:gd name="connsiteX33" fmla="*/ 2576513 w 4091059"/>
                <a:gd name="connsiteY33" fmla="*/ 3224212 h 5622610"/>
                <a:gd name="connsiteX34" fmla="*/ 2686050 w 4091059"/>
                <a:gd name="connsiteY34" fmla="*/ 3019425 h 5622610"/>
                <a:gd name="connsiteX35" fmla="*/ 2686050 w 4091059"/>
                <a:gd name="connsiteY35" fmla="*/ 2695575 h 5622610"/>
                <a:gd name="connsiteX36" fmla="*/ 2747963 w 4091059"/>
                <a:gd name="connsiteY36" fmla="*/ 2993232 h 5622610"/>
                <a:gd name="connsiteX37" fmla="*/ 3002756 w 4091059"/>
                <a:gd name="connsiteY37" fmla="*/ 2724150 h 5622610"/>
                <a:gd name="connsiteX38" fmla="*/ 3171825 w 4091059"/>
                <a:gd name="connsiteY38" fmla="*/ 2466975 h 5622610"/>
                <a:gd name="connsiteX39" fmla="*/ 3950494 w 4091059"/>
                <a:gd name="connsiteY39" fmla="*/ 2616994 h 5622610"/>
                <a:gd name="connsiteX40" fmla="*/ 4090988 w 4091059"/>
                <a:gd name="connsiteY40" fmla="*/ 2007394 h 5622610"/>
                <a:gd name="connsiteX41" fmla="*/ 3950494 w 4091059"/>
                <a:gd name="connsiteY41" fmla="*/ 1485900 h 5622610"/>
                <a:gd name="connsiteX42" fmla="*/ 3243262 w 4091059"/>
                <a:gd name="connsiteY42" fmla="*/ 1626395 h 5622610"/>
                <a:gd name="connsiteX43" fmla="*/ 3221831 w 4091059"/>
                <a:gd name="connsiteY43" fmla="*/ 1552575 h 5622610"/>
                <a:gd name="connsiteX44" fmla="*/ 3636169 w 4091059"/>
                <a:gd name="connsiteY44" fmla="*/ 1466850 h 5622610"/>
                <a:gd name="connsiteX45" fmla="*/ 3248025 w 4091059"/>
                <a:gd name="connsiteY45" fmla="*/ 1466850 h 5622610"/>
                <a:gd name="connsiteX46" fmla="*/ 3295650 w 4091059"/>
                <a:gd name="connsiteY46" fmla="*/ 1321593 h 5622610"/>
                <a:gd name="connsiteX47" fmla="*/ 3529013 w 4091059"/>
                <a:gd name="connsiteY47" fmla="*/ 1235869 h 5622610"/>
                <a:gd name="connsiteX48" fmla="*/ 3857625 w 4091059"/>
                <a:gd name="connsiteY48" fmla="*/ 1104900 h 5622610"/>
                <a:gd name="connsiteX49" fmla="*/ 3281363 w 4091059"/>
                <a:gd name="connsiteY49" fmla="*/ 1235869 h 5622610"/>
                <a:gd name="connsiteX50" fmla="*/ 3181350 w 4091059"/>
                <a:gd name="connsiteY50" fmla="*/ 1178719 h 5622610"/>
                <a:gd name="connsiteX51" fmla="*/ 3262313 w 4091059"/>
                <a:gd name="connsiteY51" fmla="*/ 1023938 h 5622610"/>
                <a:gd name="connsiteX52" fmla="*/ 3590925 w 4091059"/>
                <a:gd name="connsiteY52" fmla="*/ 971550 h 5622610"/>
                <a:gd name="connsiteX53" fmla="*/ 3171825 w 4091059"/>
                <a:gd name="connsiteY53" fmla="*/ 952500 h 5622610"/>
                <a:gd name="connsiteX54" fmla="*/ 3157538 w 4091059"/>
                <a:gd name="connsiteY54" fmla="*/ 816769 h 5622610"/>
                <a:gd name="connsiteX55" fmla="*/ 3228975 w 4091059"/>
                <a:gd name="connsiteY55" fmla="*/ 647700 h 5622610"/>
                <a:gd name="connsiteX56" fmla="*/ 3059906 w 4091059"/>
                <a:gd name="connsiteY56" fmla="*/ 933450 h 5622610"/>
                <a:gd name="connsiteX57" fmla="*/ 2926557 w 4091059"/>
                <a:gd name="connsiteY57" fmla="*/ 947738 h 5622610"/>
                <a:gd name="connsiteX58" fmla="*/ 2978944 w 4091059"/>
                <a:gd name="connsiteY58" fmla="*/ 735806 h 5622610"/>
                <a:gd name="connsiteX59" fmla="*/ 2883694 w 4091059"/>
                <a:gd name="connsiteY59" fmla="*/ 950119 h 5622610"/>
                <a:gd name="connsiteX60" fmla="*/ 2836069 w 4091059"/>
                <a:gd name="connsiteY60" fmla="*/ 954881 h 5622610"/>
                <a:gd name="connsiteX61" fmla="*/ 2836068 w 4091059"/>
                <a:gd name="connsiteY61" fmla="*/ 881062 h 5622610"/>
                <a:gd name="connsiteX62" fmla="*/ 2731293 w 4091059"/>
                <a:gd name="connsiteY62" fmla="*/ 871537 h 5622610"/>
                <a:gd name="connsiteX63" fmla="*/ 2743200 w 4091059"/>
                <a:gd name="connsiteY63" fmla="*/ 669131 h 5622610"/>
                <a:gd name="connsiteX64" fmla="*/ 2664619 w 4091059"/>
                <a:gd name="connsiteY64" fmla="*/ 864394 h 5622610"/>
                <a:gd name="connsiteX65" fmla="*/ 2533650 w 4091059"/>
                <a:gd name="connsiteY65" fmla="*/ 914400 h 5622610"/>
                <a:gd name="connsiteX66" fmla="*/ 2486025 w 4091059"/>
                <a:gd name="connsiteY66" fmla="*/ 847725 h 5622610"/>
                <a:gd name="connsiteX67" fmla="*/ 2470150 w 4091059"/>
                <a:gd name="connsiteY67" fmla="*/ 739775 h 5622610"/>
                <a:gd name="connsiteX68" fmla="*/ 2543175 w 4091059"/>
                <a:gd name="connsiteY68" fmla="*/ 533400 h 5622610"/>
                <a:gd name="connsiteX69" fmla="*/ 2524125 w 4091059"/>
                <a:gd name="connsiteY69" fmla="*/ 358775 h 5622610"/>
                <a:gd name="connsiteX70" fmla="*/ 2619375 w 4091059"/>
                <a:gd name="connsiteY70" fmla="*/ 146050 h 5622610"/>
                <a:gd name="connsiteX71" fmla="*/ 2012950 w 4091059"/>
                <a:gd name="connsiteY71" fmla="*/ 0 h 5622610"/>
                <a:gd name="connsiteX72" fmla="*/ 1476375 w 4091059"/>
                <a:gd name="connsiteY72" fmla="*/ 133350 h 5622610"/>
                <a:gd name="connsiteX0" fmla="*/ 1476375 w 4091059"/>
                <a:gd name="connsiteY0" fmla="*/ 133350 h 5622541"/>
                <a:gd name="connsiteX1" fmla="*/ 1609725 w 4091059"/>
                <a:gd name="connsiteY1" fmla="*/ 546100 h 5622541"/>
                <a:gd name="connsiteX2" fmla="*/ 1631950 w 4091059"/>
                <a:gd name="connsiteY2" fmla="*/ 974725 h 5622541"/>
                <a:gd name="connsiteX3" fmla="*/ 1352550 w 4091059"/>
                <a:gd name="connsiteY3" fmla="*/ 1143000 h 5622541"/>
                <a:gd name="connsiteX4" fmla="*/ 1133475 w 4091059"/>
                <a:gd name="connsiteY4" fmla="*/ 1314450 h 5622541"/>
                <a:gd name="connsiteX5" fmla="*/ 962025 w 4091059"/>
                <a:gd name="connsiteY5" fmla="*/ 1647825 h 5622541"/>
                <a:gd name="connsiteX6" fmla="*/ 752475 w 4091059"/>
                <a:gd name="connsiteY6" fmla="*/ 1638300 h 5622541"/>
                <a:gd name="connsiteX7" fmla="*/ 314325 w 4091059"/>
                <a:gd name="connsiteY7" fmla="*/ 1562100 h 5622541"/>
                <a:gd name="connsiteX8" fmla="*/ 123825 w 4091059"/>
                <a:gd name="connsiteY8" fmla="*/ 1485900 h 5622541"/>
                <a:gd name="connsiteX9" fmla="*/ 38100 w 4091059"/>
                <a:gd name="connsiteY9" fmla="*/ 1762125 h 5622541"/>
                <a:gd name="connsiteX10" fmla="*/ 0 w 4091059"/>
                <a:gd name="connsiteY10" fmla="*/ 2085975 h 5622541"/>
                <a:gd name="connsiteX11" fmla="*/ 38100 w 4091059"/>
                <a:gd name="connsiteY11" fmla="*/ 2362200 h 5622541"/>
                <a:gd name="connsiteX12" fmla="*/ 133350 w 4091059"/>
                <a:gd name="connsiteY12" fmla="*/ 2628900 h 5622541"/>
                <a:gd name="connsiteX13" fmla="*/ 971550 w 4091059"/>
                <a:gd name="connsiteY13" fmla="*/ 2457450 h 5622541"/>
                <a:gd name="connsiteX14" fmla="*/ 1133475 w 4091059"/>
                <a:gd name="connsiteY14" fmla="*/ 2790825 h 5622541"/>
                <a:gd name="connsiteX15" fmla="*/ 1638300 w 4091059"/>
                <a:gd name="connsiteY15" fmla="*/ 3171825 h 5622541"/>
                <a:gd name="connsiteX16" fmla="*/ 1600200 w 4091059"/>
                <a:gd name="connsiteY16" fmla="*/ 5029200 h 5622541"/>
                <a:gd name="connsiteX17" fmla="*/ 1459707 w 4091059"/>
                <a:gd name="connsiteY17" fmla="*/ 5481637 h 5622541"/>
                <a:gd name="connsiteX18" fmla="*/ 2055019 w 4091059"/>
                <a:gd name="connsiteY18" fmla="*/ 5622131 h 5622541"/>
                <a:gd name="connsiteX19" fmla="*/ 2609850 w 4091059"/>
                <a:gd name="connsiteY19" fmla="*/ 5457825 h 5622541"/>
                <a:gd name="connsiteX20" fmla="*/ 2505075 w 4091059"/>
                <a:gd name="connsiteY20" fmla="*/ 5114925 h 5622541"/>
                <a:gd name="connsiteX21" fmla="*/ 2478881 w 4091059"/>
                <a:gd name="connsiteY21" fmla="*/ 4998244 h 5622541"/>
                <a:gd name="connsiteX22" fmla="*/ 2462213 w 4091059"/>
                <a:gd name="connsiteY22" fmla="*/ 4738688 h 5622541"/>
                <a:gd name="connsiteX23" fmla="*/ 2469356 w 4091059"/>
                <a:gd name="connsiteY23" fmla="*/ 4117181 h 5622541"/>
                <a:gd name="connsiteX24" fmla="*/ 2464594 w 4091059"/>
                <a:gd name="connsiteY24" fmla="*/ 3767138 h 5622541"/>
                <a:gd name="connsiteX25" fmla="*/ 2526506 w 4091059"/>
                <a:gd name="connsiteY25" fmla="*/ 3557587 h 5622541"/>
                <a:gd name="connsiteX26" fmla="*/ 2509838 w 4091059"/>
                <a:gd name="connsiteY26" fmla="*/ 3467101 h 5622541"/>
                <a:gd name="connsiteX27" fmla="*/ 2469355 w 4091059"/>
                <a:gd name="connsiteY27" fmla="*/ 3431382 h 5622541"/>
                <a:gd name="connsiteX28" fmla="*/ 2466975 w 4091059"/>
                <a:gd name="connsiteY28" fmla="*/ 3288506 h 5622541"/>
                <a:gd name="connsiteX29" fmla="*/ 2500313 w 4091059"/>
                <a:gd name="connsiteY29" fmla="*/ 3259930 h 5622541"/>
                <a:gd name="connsiteX30" fmla="*/ 2550319 w 4091059"/>
                <a:gd name="connsiteY30" fmla="*/ 3255169 h 5622541"/>
                <a:gd name="connsiteX31" fmla="*/ 2576513 w 4091059"/>
                <a:gd name="connsiteY31" fmla="*/ 3390900 h 5622541"/>
                <a:gd name="connsiteX32" fmla="*/ 2624138 w 4091059"/>
                <a:gd name="connsiteY32" fmla="*/ 3421856 h 5622541"/>
                <a:gd name="connsiteX33" fmla="*/ 2576513 w 4091059"/>
                <a:gd name="connsiteY33" fmla="*/ 3224212 h 5622541"/>
                <a:gd name="connsiteX34" fmla="*/ 2686050 w 4091059"/>
                <a:gd name="connsiteY34" fmla="*/ 3019425 h 5622541"/>
                <a:gd name="connsiteX35" fmla="*/ 2686050 w 4091059"/>
                <a:gd name="connsiteY35" fmla="*/ 2695575 h 5622541"/>
                <a:gd name="connsiteX36" fmla="*/ 2747963 w 4091059"/>
                <a:gd name="connsiteY36" fmla="*/ 2993232 h 5622541"/>
                <a:gd name="connsiteX37" fmla="*/ 3002756 w 4091059"/>
                <a:gd name="connsiteY37" fmla="*/ 2724150 h 5622541"/>
                <a:gd name="connsiteX38" fmla="*/ 3171825 w 4091059"/>
                <a:gd name="connsiteY38" fmla="*/ 2466975 h 5622541"/>
                <a:gd name="connsiteX39" fmla="*/ 3950494 w 4091059"/>
                <a:gd name="connsiteY39" fmla="*/ 2616994 h 5622541"/>
                <a:gd name="connsiteX40" fmla="*/ 4090988 w 4091059"/>
                <a:gd name="connsiteY40" fmla="*/ 2007394 h 5622541"/>
                <a:gd name="connsiteX41" fmla="*/ 3950494 w 4091059"/>
                <a:gd name="connsiteY41" fmla="*/ 1485900 h 5622541"/>
                <a:gd name="connsiteX42" fmla="*/ 3243262 w 4091059"/>
                <a:gd name="connsiteY42" fmla="*/ 1626395 h 5622541"/>
                <a:gd name="connsiteX43" fmla="*/ 3221831 w 4091059"/>
                <a:gd name="connsiteY43" fmla="*/ 1552575 h 5622541"/>
                <a:gd name="connsiteX44" fmla="*/ 3636169 w 4091059"/>
                <a:gd name="connsiteY44" fmla="*/ 1466850 h 5622541"/>
                <a:gd name="connsiteX45" fmla="*/ 3248025 w 4091059"/>
                <a:gd name="connsiteY45" fmla="*/ 1466850 h 5622541"/>
                <a:gd name="connsiteX46" fmla="*/ 3295650 w 4091059"/>
                <a:gd name="connsiteY46" fmla="*/ 1321593 h 5622541"/>
                <a:gd name="connsiteX47" fmla="*/ 3529013 w 4091059"/>
                <a:gd name="connsiteY47" fmla="*/ 1235869 h 5622541"/>
                <a:gd name="connsiteX48" fmla="*/ 3857625 w 4091059"/>
                <a:gd name="connsiteY48" fmla="*/ 1104900 h 5622541"/>
                <a:gd name="connsiteX49" fmla="*/ 3281363 w 4091059"/>
                <a:gd name="connsiteY49" fmla="*/ 1235869 h 5622541"/>
                <a:gd name="connsiteX50" fmla="*/ 3181350 w 4091059"/>
                <a:gd name="connsiteY50" fmla="*/ 1178719 h 5622541"/>
                <a:gd name="connsiteX51" fmla="*/ 3262313 w 4091059"/>
                <a:gd name="connsiteY51" fmla="*/ 1023938 h 5622541"/>
                <a:gd name="connsiteX52" fmla="*/ 3590925 w 4091059"/>
                <a:gd name="connsiteY52" fmla="*/ 971550 h 5622541"/>
                <a:gd name="connsiteX53" fmla="*/ 3171825 w 4091059"/>
                <a:gd name="connsiteY53" fmla="*/ 952500 h 5622541"/>
                <a:gd name="connsiteX54" fmla="*/ 3157538 w 4091059"/>
                <a:gd name="connsiteY54" fmla="*/ 816769 h 5622541"/>
                <a:gd name="connsiteX55" fmla="*/ 3228975 w 4091059"/>
                <a:gd name="connsiteY55" fmla="*/ 647700 h 5622541"/>
                <a:gd name="connsiteX56" fmla="*/ 3059906 w 4091059"/>
                <a:gd name="connsiteY56" fmla="*/ 933450 h 5622541"/>
                <a:gd name="connsiteX57" fmla="*/ 2926557 w 4091059"/>
                <a:gd name="connsiteY57" fmla="*/ 947738 h 5622541"/>
                <a:gd name="connsiteX58" fmla="*/ 2978944 w 4091059"/>
                <a:gd name="connsiteY58" fmla="*/ 735806 h 5622541"/>
                <a:gd name="connsiteX59" fmla="*/ 2883694 w 4091059"/>
                <a:gd name="connsiteY59" fmla="*/ 950119 h 5622541"/>
                <a:gd name="connsiteX60" fmla="*/ 2836069 w 4091059"/>
                <a:gd name="connsiteY60" fmla="*/ 954881 h 5622541"/>
                <a:gd name="connsiteX61" fmla="*/ 2836068 w 4091059"/>
                <a:gd name="connsiteY61" fmla="*/ 881062 h 5622541"/>
                <a:gd name="connsiteX62" fmla="*/ 2731293 w 4091059"/>
                <a:gd name="connsiteY62" fmla="*/ 871537 h 5622541"/>
                <a:gd name="connsiteX63" fmla="*/ 2743200 w 4091059"/>
                <a:gd name="connsiteY63" fmla="*/ 669131 h 5622541"/>
                <a:gd name="connsiteX64" fmla="*/ 2664619 w 4091059"/>
                <a:gd name="connsiteY64" fmla="*/ 864394 h 5622541"/>
                <a:gd name="connsiteX65" fmla="*/ 2533650 w 4091059"/>
                <a:gd name="connsiteY65" fmla="*/ 914400 h 5622541"/>
                <a:gd name="connsiteX66" fmla="*/ 2486025 w 4091059"/>
                <a:gd name="connsiteY66" fmla="*/ 847725 h 5622541"/>
                <a:gd name="connsiteX67" fmla="*/ 2470150 w 4091059"/>
                <a:gd name="connsiteY67" fmla="*/ 739775 h 5622541"/>
                <a:gd name="connsiteX68" fmla="*/ 2543175 w 4091059"/>
                <a:gd name="connsiteY68" fmla="*/ 533400 h 5622541"/>
                <a:gd name="connsiteX69" fmla="*/ 2524125 w 4091059"/>
                <a:gd name="connsiteY69" fmla="*/ 358775 h 5622541"/>
                <a:gd name="connsiteX70" fmla="*/ 2619375 w 4091059"/>
                <a:gd name="connsiteY70" fmla="*/ 146050 h 5622541"/>
                <a:gd name="connsiteX71" fmla="*/ 2012950 w 4091059"/>
                <a:gd name="connsiteY71" fmla="*/ 0 h 5622541"/>
                <a:gd name="connsiteX72" fmla="*/ 1476375 w 4091059"/>
                <a:gd name="connsiteY72" fmla="*/ 133350 h 5622541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0200 w 4091059"/>
                <a:gd name="connsiteY16" fmla="*/ 5029200 h 5623129"/>
                <a:gd name="connsiteX17" fmla="*/ 1459707 w 4091059"/>
                <a:gd name="connsiteY17" fmla="*/ 5481637 h 5623129"/>
                <a:gd name="connsiteX18" fmla="*/ 2055019 w 4091059"/>
                <a:gd name="connsiteY18" fmla="*/ 5622131 h 5623129"/>
                <a:gd name="connsiteX19" fmla="*/ 2609850 w 4091059"/>
                <a:gd name="connsiteY19" fmla="*/ 5457825 h 5623129"/>
                <a:gd name="connsiteX20" fmla="*/ 2505075 w 4091059"/>
                <a:gd name="connsiteY20" fmla="*/ 5114925 h 5623129"/>
                <a:gd name="connsiteX21" fmla="*/ 2478881 w 4091059"/>
                <a:gd name="connsiteY21" fmla="*/ 4998244 h 5623129"/>
                <a:gd name="connsiteX22" fmla="*/ 2462213 w 4091059"/>
                <a:gd name="connsiteY22" fmla="*/ 4738688 h 5623129"/>
                <a:gd name="connsiteX23" fmla="*/ 2469356 w 4091059"/>
                <a:gd name="connsiteY23" fmla="*/ 4117181 h 5623129"/>
                <a:gd name="connsiteX24" fmla="*/ 2464594 w 4091059"/>
                <a:gd name="connsiteY24" fmla="*/ 3767138 h 5623129"/>
                <a:gd name="connsiteX25" fmla="*/ 2526506 w 4091059"/>
                <a:gd name="connsiteY25" fmla="*/ 3557587 h 5623129"/>
                <a:gd name="connsiteX26" fmla="*/ 2509838 w 4091059"/>
                <a:gd name="connsiteY26" fmla="*/ 3467101 h 5623129"/>
                <a:gd name="connsiteX27" fmla="*/ 2469355 w 4091059"/>
                <a:gd name="connsiteY27" fmla="*/ 3431382 h 5623129"/>
                <a:gd name="connsiteX28" fmla="*/ 2466975 w 4091059"/>
                <a:gd name="connsiteY28" fmla="*/ 3288506 h 5623129"/>
                <a:gd name="connsiteX29" fmla="*/ 2500313 w 4091059"/>
                <a:gd name="connsiteY29" fmla="*/ 3259930 h 5623129"/>
                <a:gd name="connsiteX30" fmla="*/ 2550319 w 4091059"/>
                <a:gd name="connsiteY30" fmla="*/ 3255169 h 5623129"/>
                <a:gd name="connsiteX31" fmla="*/ 2576513 w 4091059"/>
                <a:gd name="connsiteY31" fmla="*/ 3390900 h 5623129"/>
                <a:gd name="connsiteX32" fmla="*/ 2624138 w 4091059"/>
                <a:gd name="connsiteY32" fmla="*/ 3421856 h 5623129"/>
                <a:gd name="connsiteX33" fmla="*/ 2576513 w 4091059"/>
                <a:gd name="connsiteY33" fmla="*/ 3224212 h 5623129"/>
                <a:gd name="connsiteX34" fmla="*/ 2686050 w 4091059"/>
                <a:gd name="connsiteY34" fmla="*/ 3019425 h 5623129"/>
                <a:gd name="connsiteX35" fmla="*/ 2686050 w 4091059"/>
                <a:gd name="connsiteY35" fmla="*/ 2695575 h 5623129"/>
                <a:gd name="connsiteX36" fmla="*/ 2747963 w 4091059"/>
                <a:gd name="connsiteY36" fmla="*/ 2993232 h 5623129"/>
                <a:gd name="connsiteX37" fmla="*/ 3002756 w 4091059"/>
                <a:gd name="connsiteY37" fmla="*/ 2724150 h 5623129"/>
                <a:gd name="connsiteX38" fmla="*/ 3171825 w 4091059"/>
                <a:gd name="connsiteY38" fmla="*/ 2466975 h 5623129"/>
                <a:gd name="connsiteX39" fmla="*/ 3950494 w 4091059"/>
                <a:gd name="connsiteY39" fmla="*/ 2616994 h 5623129"/>
                <a:gd name="connsiteX40" fmla="*/ 4090988 w 4091059"/>
                <a:gd name="connsiteY40" fmla="*/ 2007394 h 5623129"/>
                <a:gd name="connsiteX41" fmla="*/ 3950494 w 4091059"/>
                <a:gd name="connsiteY41" fmla="*/ 1485900 h 5623129"/>
                <a:gd name="connsiteX42" fmla="*/ 3243262 w 4091059"/>
                <a:gd name="connsiteY42" fmla="*/ 1626395 h 5623129"/>
                <a:gd name="connsiteX43" fmla="*/ 3221831 w 4091059"/>
                <a:gd name="connsiteY43" fmla="*/ 1552575 h 5623129"/>
                <a:gd name="connsiteX44" fmla="*/ 3636169 w 4091059"/>
                <a:gd name="connsiteY44" fmla="*/ 1466850 h 5623129"/>
                <a:gd name="connsiteX45" fmla="*/ 3248025 w 4091059"/>
                <a:gd name="connsiteY45" fmla="*/ 1466850 h 5623129"/>
                <a:gd name="connsiteX46" fmla="*/ 3295650 w 4091059"/>
                <a:gd name="connsiteY46" fmla="*/ 1321593 h 5623129"/>
                <a:gd name="connsiteX47" fmla="*/ 3529013 w 4091059"/>
                <a:gd name="connsiteY47" fmla="*/ 1235869 h 5623129"/>
                <a:gd name="connsiteX48" fmla="*/ 3857625 w 4091059"/>
                <a:gd name="connsiteY48" fmla="*/ 1104900 h 5623129"/>
                <a:gd name="connsiteX49" fmla="*/ 3281363 w 4091059"/>
                <a:gd name="connsiteY49" fmla="*/ 1235869 h 5623129"/>
                <a:gd name="connsiteX50" fmla="*/ 3181350 w 4091059"/>
                <a:gd name="connsiteY50" fmla="*/ 1178719 h 5623129"/>
                <a:gd name="connsiteX51" fmla="*/ 3262313 w 4091059"/>
                <a:gd name="connsiteY51" fmla="*/ 1023938 h 5623129"/>
                <a:gd name="connsiteX52" fmla="*/ 3590925 w 4091059"/>
                <a:gd name="connsiteY52" fmla="*/ 971550 h 5623129"/>
                <a:gd name="connsiteX53" fmla="*/ 3171825 w 4091059"/>
                <a:gd name="connsiteY53" fmla="*/ 952500 h 5623129"/>
                <a:gd name="connsiteX54" fmla="*/ 3157538 w 4091059"/>
                <a:gd name="connsiteY54" fmla="*/ 816769 h 5623129"/>
                <a:gd name="connsiteX55" fmla="*/ 3228975 w 4091059"/>
                <a:gd name="connsiteY55" fmla="*/ 647700 h 5623129"/>
                <a:gd name="connsiteX56" fmla="*/ 3059906 w 4091059"/>
                <a:gd name="connsiteY56" fmla="*/ 933450 h 5623129"/>
                <a:gd name="connsiteX57" fmla="*/ 2926557 w 4091059"/>
                <a:gd name="connsiteY57" fmla="*/ 947738 h 5623129"/>
                <a:gd name="connsiteX58" fmla="*/ 2978944 w 4091059"/>
                <a:gd name="connsiteY58" fmla="*/ 735806 h 5623129"/>
                <a:gd name="connsiteX59" fmla="*/ 2883694 w 4091059"/>
                <a:gd name="connsiteY59" fmla="*/ 950119 h 5623129"/>
                <a:gd name="connsiteX60" fmla="*/ 2836069 w 4091059"/>
                <a:gd name="connsiteY60" fmla="*/ 954881 h 5623129"/>
                <a:gd name="connsiteX61" fmla="*/ 2836068 w 4091059"/>
                <a:gd name="connsiteY61" fmla="*/ 881062 h 5623129"/>
                <a:gd name="connsiteX62" fmla="*/ 2731293 w 4091059"/>
                <a:gd name="connsiteY62" fmla="*/ 871537 h 5623129"/>
                <a:gd name="connsiteX63" fmla="*/ 2743200 w 4091059"/>
                <a:gd name="connsiteY63" fmla="*/ 669131 h 5623129"/>
                <a:gd name="connsiteX64" fmla="*/ 2664619 w 4091059"/>
                <a:gd name="connsiteY64" fmla="*/ 864394 h 5623129"/>
                <a:gd name="connsiteX65" fmla="*/ 2533650 w 4091059"/>
                <a:gd name="connsiteY65" fmla="*/ 914400 h 5623129"/>
                <a:gd name="connsiteX66" fmla="*/ 2486025 w 4091059"/>
                <a:gd name="connsiteY66" fmla="*/ 847725 h 5623129"/>
                <a:gd name="connsiteX67" fmla="*/ 2470150 w 4091059"/>
                <a:gd name="connsiteY67" fmla="*/ 739775 h 5623129"/>
                <a:gd name="connsiteX68" fmla="*/ 2543175 w 4091059"/>
                <a:gd name="connsiteY68" fmla="*/ 533400 h 5623129"/>
                <a:gd name="connsiteX69" fmla="*/ 2524125 w 4091059"/>
                <a:gd name="connsiteY69" fmla="*/ 358775 h 5623129"/>
                <a:gd name="connsiteX70" fmla="*/ 2619375 w 4091059"/>
                <a:gd name="connsiteY70" fmla="*/ 146050 h 5623129"/>
                <a:gd name="connsiteX71" fmla="*/ 2012950 w 4091059"/>
                <a:gd name="connsiteY71" fmla="*/ 0 h 5623129"/>
                <a:gd name="connsiteX72" fmla="*/ 1476375 w 4091059"/>
                <a:gd name="connsiteY7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0200 w 4091059"/>
                <a:gd name="connsiteY17" fmla="*/ 5029200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1631 w 4091059"/>
                <a:gd name="connsiteY16" fmla="*/ 4810125 h 5623129"/>
                <a:gd name="connsiteX17" fmla="*/ 1607343 w 4091059"/>
                <a:gd name="connsiteY17" fmla="*/ 5012531 h 5623129"/>
                <a:gd name="connsiteX18" fmla="*/ 1459707 w 4091059"/>
                <a:gd name="connsiteY18" fmla="*/ 5481637 h 5623129"/>
                <a:gd name="connsiteX19" fmla="*/ 2055019 w 4091059"/>
                <a:gd name="connsiteY19" fmla="*/ 5622131 h 5623129"/>
                <a:gd name="connsiteX20" fmla="*/ 2609850 w 4091059"/>
                <a:gd name="connsiteY20" fmla="*/ 5457825 h 5623129"/>
                <a:gd name="connsiteX21" fmla="*/ 2505075 w 4091059"/>
                <a:gd name="connsiteY21" fmla="*/ 5114925 h 5623129"/>
                <a:gd name="connsiteX22" fmla="*/ 2478881 w 4091059"/>
                <a:gd name="connsiteY22" fmla="*/ 4998244 h 5623129"/>
                <a:gd name="connsiteX23" fmla="*/ 2462213 w 4091059"/>
                <a:gd name="connsiteY23" fmla="*/ 4738688 h 5623129"/>
                <a:gd name="connsiteX24" fmla="*/ 2469356 w 4091059"/>
                <a:gd name="connsiteY24" fmla="*/ 4117181 h 5623129"/>
                <a:gd name="connsiteX25" fmla="*/ 2464594 w 4091059"/>
                <a:gd name="connsiteY25" fmla="*/ 3767138 h 5623129"/>
                <a:gd name="connsiteX26" fmla="*/ 2526506 w 4091059"/>
                <a:gd name="connsiteY26" fmla="*/ 3557587 h 5623129"/>
                <a:gd name="connsiteX27" fmla="*/ 2509838 w 4091059"/>
                <a:gd name="connsiteY27" fmla="*/ 3467101 h 5623129"/>
                <a:gd name="connsiteX28" fmla="*/ 2469355 w 4091059"/>
                <a:gd name="connsiteY28" fmla="*/ 3431382 h 5623129"/>
                <a:gd name="connsiteX29" fmla="*/ 2466975 w 4091059"/>
                <a:gd name="connsiteY29" fmla="*/ 3288506 h 5623129"/>
                <a:gd name="connsiteX30" fmla="*/ 2500313 w 4091059"/>
                <a:gd name="connsiteY30" fmla="*/ 3259930 h 5623129"/>
                <a:gd name="connsiteX31" fmla="*/ 2550319 w 4091059"/>
                <a:gd name="connsiteY31" fmla="*/ 3255169 h 5623129"/>
                <a:gd name="connsiteX32" fmla="*/ 2576513 w 4091059"/>
                <a:gd name="connsiteY32" fmla="*/ 3390900 h 5623129"/>
                <a:gd name="connsiteX33" fmla="*/ 2624138 w 4091059"/>
                <a:gd name="connsiteY33" fmla="*/ 3421856 h 5623129"/>
                <a:gd name="connsiteX34" fmla="*/ 2576513 w 4091059"/>
                <a:gd name="connsiteY34" fmla="*/ 3224212 h 5623129"/>
                <a:gd name="connsiteX35" fmla="*/ 2686050 w 4091059"/>
                <a:gd name="connsiteY35" fmla="*/ 3019425 h 5623129"/>
                <a:gd name="connsiteX36" fmla="*/ 2686050 w 4091059"/>
                <a:gd name="connsiteY36" fmla="*/ 2695575 h 5623129"/>
                <a:gd name="connsiteX37" fmla="*/ 2747963 w 4091059"/>
                <a:gd name="connsiteY37" fmla="*/ 2993232 h 5623129"/>
                <a:gd name="connsiteX38" fmla="*/ 3002756 w 4091059"/>
                <a:gd name="connsiteY38" fmla="*/ 2724150 h 5623129"/>
                <a:gd name="connsiteX39" fmla="*/ 3171825 w 4091059"/>
                <a:gd name="connsiteY39" fmla="*/ 2466975 h 5623129"/>
                <a:gd name="connsiteX40" fmla="*/ 3950494 w 4091059"/>
                <a:gd name="connsiteY40" fmla="*/ 2616994 h 5623129"/>
                <a:gd name="connsiteX41" fmla="*/ 4090988 w 4091059"/>
                <a:gd name="connsiteY41" fmla="*/ 2007394 h 5623129"/>
                <a:gd name="connsiteX42" fmla="*/ 3950494 w 4091059"/>
                <a:gd name="connsiteY42" fmla="*/ 1485900 h 5623129"/>
                <a:gd name="connsiteX43" fmla="*/ 3243262 w 4091059"/>
                <a:gd name="connsiteY43" fmla="*/ 1626395 h 5623129"/>
                <a:gd name="connsiteX44" fmla="*/ 3221831 w 4091059"/>
                <a:gd name="connsiteY44" fmla="*/ 1552575 h 5623129"/>
                <a:gd name="connsiteX45" fmla="*/ 3636169 w 4091059"/>
                <a:gd name="connsiteY45" fmla="*/ 1466850 h 5623129"/>
                <a:gd name="connsiteX46" fmla="*/ 3248025 w 4091059"/>
                <a:gd name="connsiteY46" fmla="*/ 1466850 h 5623129"/>
                <a:gd name="connsiteX47" fmla="*/ 3295650 w 4091059"/>
                <a:gd name="connsiteY47" fmla="*/ 1321593 h 5623129"/>
                <a:gd name="connsiteX48" fmla="*/ 3529013 w 4091059"/>
                <a:gd name="connsiteY48" fmla="*/ 1235869 h 5623129"/>
                <a:gd name="connsiteX49" fmla="*/ 3857625 w 4091059"/>
                <a:gd name="connsiteY49" fmla="*/ 1104900 h 5623129"/>
                <a:gd name="connsiteX50" fmla="*/ 3281363 w 4091059"/>
                <a:gd name="connsiteY50" fmla="*/ 1235869 h 5623129"/>
                <a:gd name="connsiteX51" fmla="*/ 3181350 w 4091059"/>
                <a:gd name="connsiteY51" fmla="*/ 1178719 h 5623129"/>
                <a:gd name="connsiteX52" fmla="*/ 3262313 w 4091059"/>
                <a:gd name="connsiteY52" fmla="*/ 1023938 h 5623129"/>
                <a:gd name="connsiteX53" fmla="*/ 3590925 w 4091059"/>
                <a:gd name="connsiteY53" fmla="*/ 971550 h 5623129"/>
                <a:gd name="connsiteX54" fmla="*/ 3171825 w 4091059"/>
                <a:gd name="connsiteY54" fmla="*/ 952500 h 5623129"/>
                <a:gd name="connsiteX55" fmla="*/ 3157538 w 4091059"/>
                <a:gd name="connsiteY55" fmla="*/ 816769 h 5623129"/>
                <a:gd name="connsiteX56" fmla="*/ 3228975 w 4091059"/>
                <a:gd name="connsiteY56" fmla="*/ 647700 h 5623129"/>
                <a:gd name="connsiteX57" fmla="*/ 3059906 w 4091059"/>
                <a:gd name="connsiteY57" fmla="*/ 933450 h 5623129"/>
                <a:gd name="connsiteX58" fmla="*/ 2926557 w 4091059"/>
                <a:gd name="connsiteY58" fmla="*/ 947738 h 5623129"/>
                <a:gd name="connsiteX59" fmla="*/ 2978944 w 4091059"/>
                <a:gd name="connsiteY59" fmla="*/ 735806 h 5623129"/>
                <a:gd name="connsiteX60" fmla="*/ 2883694 w 4091059"/>
                <a:gd name="connsiteY60" fmla="*/ 950119 h 5623129"/>
                <a:gd name="connsiteX61" fmla="*/ 2836069 w 4091059"/>
                <a:gd name="connsiteY61" fmla="*/ 954881 h 5623129"/>
                <a:gd name="connsiteX62" fmla="*/ 2836068 w 4091059"/>
                <a:gd name="connsiteY62" fmla="*/ 881062 h 5623129"/>
                <a:gd name="connsiteX63" fmla="*/ 2731293 w 4091059"/>
                <a:gd name="connsiteY63" fmla="*/ 871537 h 5623129"/>
                <a:gd name="connsiteX64" fmla="*/ 2743200 w 4091059"/>
                <a:gd name="connsiteY64" fmla="*/ 669131 h 5623129"/>
                <a:gd name="connsiteX65" fmla="*/ 2664619 w 4091059"/>
                <a:gd name="connsiteY65" fmla="*/ 864394 h 5623129"/>
                <a:gd name="connsiteX66" fmla="*/ 2533650 w 4091059"/>
                <a:gd name="connsiteY66" fmla="*/ 914400 h 5623129"/>
                <a:gd name="connsiteX67" fmla="*/ 2486025 w 4091059"/>
                <a:gd name="connsiteY67" fmla="*/ 847725 h 5623129"/>
                <a:gd name="connsiteX68" fmla="*/ 2470150 w 4091059"/>
                <a:gd name="connsiteY68" fmla="*/ 739775 h 5623129"/>
                <a:gd name="connsiteX69" fmla="*/ 2543175 w 4091059"/>
                <a:gd name="connsiteY69" fmla="*/ 533400 h 5623129"/>
                <a:gd name="connsiteX70" fmla="*/ 2524125 w 4091059"/>
                <a:gd name="connsiteY70" fmla="*/ 358775 h 5623129"/>
                <a:gd name="connsiteX71" fmla="*/ 2619375 w 4091059"/>
                <a:gd name="connsiteY71" fmla="*/ 146050 h 5623129"/>
                <a:gd name="connsiteX72" fmla="*/ 2012950 w 4091059"/>
                <a:gd name="connsiteY72" fmla="*/ 0 h 5623129"/>
                <a:gd name="connsiteX73" fmla="*/ 1476375 w 4091059"/>
                <a:gd name="connsiteY7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16869 w 4091059"/>
                <a:gd name="connsiteY16" fmla="*/ 4255294 h 5623129"/>
                <a:gd name="connsiteX17" fmla="*/ 1621631 w 4091059"/>
                <a:gd name="connsiteY17" fmla="*/ 4810125 h 5623129"/>
                <a:gd name="connsiteX18" fmla="*/ 1607343 w 4091059"/>
                <a:gd name="connsiteY18" fmla="*/ 5012531 h 5623129"/>
                <a:gd name="connsiteX19" fmla="*/ 1459707 w 4091059"/>
                <a:gd name="connsiteY19" fmla="*/ 5481637 h 5623129"/>
                <a:gd name="connsiteX20" fmla="*/ 2055019 w 4091059"/>
                <a:gd name="connsiteY20" fmla="*/ 5622131 h 5623129"/>
                <a:gd name="connsiteX21" fmla="*/ 2609850 w 4091059"/>
                <a:gd name="connsiteY21" fmla="*/ 5457825 h 5623129"/>
                <a:gd name="connsiteX22" fmla="*/ 2505075 w 4091059"/>
                <a:gd name="connsiteY22" fmla="*/ 5114925 h 5623129"/>
                <a:gd name="connsiteX23" fmla="*/ 2478881 w 4091059"/>
                <a:gd name="connsiteY23" fmla="*/ 4998244 h 5623129"/>
                <a:gd name="connsiteX24" fmla="*/ 2462213 w 4091059"/>
                <a:gd name="connsiteY24" fmla="*/ 4738688 h 5623129"/>
                <a:gd name="connsiteX25" fmla="*/ 2469356 w 4091059"/>
                <a:gd name="connsiteY25" fmla="*/ 4117181 h 5623129"/>
                <a:gd name="connsiteX26" fmla="*/ 2464594 w 4091059"/>
                <a:gd name="connsiteY26" fmla="*/ 3767138 h 5623129"/>
                <a:gd name="connsiteX27" fmla="*/ 2526506 w 4091059"/>
                <a:gd name="connsiteY27" fmla="*/ 3557587 h 5623129"/>
                <a:gd name="connsiteX28" fmla="*/ 2509838 w 4091059"/>
                <a:gd name="connsiteY28" fmla="*/ 3467101 h 5623129"/>
                <a:gd name="connsiteX29" fmla="*/ 2469355 w 4091059"/>
                <a:gd name="connsiteY29" fmla="*/ 3431382 h 5623129"/>
                <a:gd name="connsiteX30" fmla="*/ 2466975 w 4091059"/>
                <a:gd name="connsiteY30" fmla="*/ 3288506 h 5623129"/>
                <a:gd name="connsiteX31" fmla="*/ 2500313 w 4091059"/>
                <a:gd name="connsiteY31" fmla="*/ 3259930 h 5623129"/>
                <a:gd name="connsiteX32" fmla="*/ 2550319 w 4091059"/>
                <a:gd name="connsiteY32" fmla="*/ 3255169 h 5623129"/>
                <a:gd name="connsiteX33" fmla="*/ 2576513 w 4091059"/>
                <a:gd name="connsiteY33" fmla="*/ 3390900 h 5623129"/>
                <a:gd name="connsiteX34" fmla="*/ 2624138 w 4091059"/>
                <a:gd name="connsiteY34" fmla="*/ 3421856 h 5623129"/>
                <a:gd name="connsiteX35" fmla="*/ 2576513 w 4091059"/>
                <a:gd name="connsiteY35" fmla="*/ 3224212 h 5623129"/>
                <a:gd name="connsiteX36" fmla="*/ 2686050 w 4091059"/>
                <a:gd name="connsiteY36" fmla="*/ 3019425 h 5623129"/>
                <a:gd name="connsiteX37" fmla="*/ 2686050 w 4091059"/>
                <a:gd name="connsiteY37" fmla="*/ 2695575 h 5623129"/>
                <a:gd name="connsiteX38" fmla="*/ 2747963 w 4091059"/>
                <a:gd name="connsiteY38" fmla="*/ 2993232 h 5623129"/>
                <a:gd name="connsiteX39" fmla="*/ 3002756 w 4091059"/>
                <a:gd name="connsiteY39" fmla="*/ 2724150 h 5623129"/>
                <a:gd name="connsiteX40" fmla="*/ 3171825 w 4091059"/>
                <a:gd name="connsiteY40" fmla="*/ 2466975 h 5623129"/>
                <a:gd name="connsiteX41" fmla="*/ 3950494 w 4091059"/>
                <a:gd name="connsiteY41" fmla="*/ 2616994 h 5623129"/>
                <a:gd name="connsiteX42" fmla="*/ 4090988 w 4091059"/>
                <a:gd name="connsiteY42" fmla="*/ 2007394 h 5623129"/>
                <a:gd name="connsiteX43" fmla="*/ 3950494 w 4091059"/>
                <a:gd name="connsiteY43" fmla="*/ 1485900 h 5623129"/>
                <a:gd name="connsiteX44" fmla="*/ 3243262 w 4091059"/>
                <a:gd name="connsiteY44" fmla="*/ 1626395 h 5623129"/>
                <a:gd name="connsiteX45" fmla="*/ 3221831 w 4091059"/>
                <a:gd name="connsiteY45" fmla="*/ 1552575 h 5623129"/>
                <a:gd name="connsiteX46" fmla="*/ 3636169 w 4091059"/>
                <a:gd name="connsiteY46" fmla="*/ 1466850 h 5623129"/>
                <a:gd name="connsiteX47" fmla="*/ 3248025 w 4091059"/>
                <a:gd name="connsiteY47" fmla="*/ 1466850 h 5623129"/>
                <a:gd name="connsiteX48" fmla="*/ 3295650 w 4091059"/>
                <a:gd name="connsiteY48" fmla="*/ 1321593 h 5623129"/>
                <a:gd name="connsiteX49" fmla="*/ 3529013 w 4091059"/>
                <a:gd name="connsiteY49" fmla="*/ 1235869 h 5623129"/>
                <a:gd name="connsiteX50" fmla="*/ 3857625 w 4091059"/>
                <a:gd name="connsiteY50" fmla="*/ 1104900 h 5623129"/>
                <a:gd name="connsiteX51" fmla="*/ 3281363 w 4091059"/>
                <a:gd name="connsiteY51" fmla="*/ 1235869 h 5623129"/>
                <a:gd name="connsiteX52" fmla="*/ 3181350 w 4091059"/>
                <a:gd name="connsiteY52" fmla="*/ 1178719 h 5623129"/>
                <a:gd name="connsiteX53" fmla="*/ 3262313 w 4091059"/>
                <a:gd name="connsiteY53" fmla="*/ 1023938 h 5623129"/>
                <a:gd name="connsiteX54" fmla="*/ 3590925 w 4091059"/>
                <a:gd name="connsiteY54" fmla="*/ 971550 h 5623129"/>
                <a:gd name="connsiteX55" fmla="*/ 3171825 w 4091059"/>
                <a:gd name="connsiteY55" fmla="*/ 952500 h 5623129"/>
                <a:gd name="connsiteX56" fmla="*/ 3157538 w 4091059"/>
                <a:gd name="connsiteY56" fmla="*/ 816769 h 5623129"/>
                <a:gd name="connsiteX57" fmla="*/ 3228975 w 4091059"/>
                <a:gd name="connsiteY57" fmla="*/ 647700 h 5623129"/>
                <a:gd name="connsiteX58" fmla="*/ 3059906 w 4091059"/>
                <a:gd name="connsiteY58" fmla="*/ 933450 h 5623129"/>
                <a:gd name="connsiteX59" fmla="*/ 2926557 w 4091059"/>
                <a:gd name="connsiteY59" fmla="*/ 947738 h 5623129"/>
                <a:gd name="connsiteX60" fmla="*/ 2978944 w 4091059"/>
                <a:gd name="connsiteY60" fmla="*/ 735806 h 5623129"/>
                <a:gd name="connsiteX61" fmla="*/ 2883694 w 4091059"/>
                <a:gd name="connsiteY61" fmla="*/ 950119 h 5623129"/>
                <a:gd name="connsiteX62" fmla="*/ 2836069 w 4091059"/>
                <a:gd name="connsiteY62" fmla="*/ 954881 h 5623129"/>
                <a:gd name="connsiteX63" fmla="*/ 2836068 w 4091059"/>
                <a:gd name="connsiteY63" fmla="*/ 881062 h 5623129"/>
                <a:gd name="connsiteX64" fmla="*/ 2731293 w 4091059"/>
                <a:gd name="connsiteY64" fmla="*/ 871537 h 5623129"/>
                <a:gd name="connsiteX65" fmla="*/ 2743200 w 4091059"/>
                <a:gd name="connsiteY65" fmla="*/ 669131 h 5623129"/>
                <a:gd name="connsiteX66" fmla="*/ 2664619 w 4091059"/>
                <a:gd name="connsiteY66" fmla="*/ 864394 h 5623129"/>
                <a:gd name="connsiteX67" fmla="*/ 2533650 w 4091059"/>
                <a:gd name="connsiteY67" fmla="*/ 914400 h 5623129"/>
                <a:gd name="connsiteX68" fmla="*/ 2486025 w 4091059"/>
                <a:gd name="connsiteY68" fmla="*/ 847725 h 5623129"/>
                <a:gd name="connsiteX69" fmla="*/ 2470150 w 4091059"/>
                <a:gd name="connsiteY69" fmla="*/ 739775 h 5623129"/>
                <a:gd name="connsiteX70" fmla="*/ 2543175 w 4091059"/>
                <a:gd name="connsiteY70" fmla="*/ 533400 h 5623129"/>
                <a:gd name="connsiteX71" fmla="*/ 2524125 w 4091059"/>
                <a:gd name="connsiteY71" fmla="*/ 358775 h 5623129"/>
                <a:gd name="connsiteX72" fmla="*/ 2619375 w 4091059"/>
                <a:gd name="connsiteY72" fmla="*/ 146050 h 5623129"/>
                <a:gd name="connsiteX73" fmla="*/ 2012950 w 4091059"/>
                <a:gd name="connsiteY73" fmla="*/ 0 h 5623129"/>
                <a:gd name="connsiteX74" fmla="*/ 1476375 w 4091059"/>
                <a:gd name="connsiteY7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93056 w 4091059"/>
                <a:gd name="connsiteY16" fmla="*/ 4121944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550194 w 4091059"/>
                <a:gd name="connsiteY16" fmla="*/ 4090987 h 5623129"/>
                <a:gd name="connsiteX17" fmla="*/ 1616869 w 4091059"/>
                <a:gd name="connsiteY17" fmla="*/ 4255294 h 5623129"/>
                <a:gd name="connsiteX18" fmla="*/ 1621631 w 4091059"/>
                <a:gd name="connsiteY18" fmla="*/ 4810125 h 5623129"/>
                <a:gd name="connsiteX19" fmla="*/ 1607343 w 4091059"/>
                <a:gd name="connsiteY19" fmla="*/ 5012531 h 5623129"/>
                <a:gd name="connsiteX20" fmla="*/ 1459707 w 4091059"/>
                <a:gd name="connsiteY20" fmla="*/ 5481637 h 5623129"/>
                <a:gd name="connsiteX21" fmla="*/ 2055019 w 4091059"/>
                <a:gd name="connsiteY21" fmla="*/ 5622131 h 5623129"/>
                <a:gd name="connsiteX22" fmla="*/ 2609850 w 4091059"/>
                <a:gd name="connsiteY22" fmla="*/ 5457825 h 5623129"/>
                <a:gd name="connsiteX23" fmla="*/ 2505075 w 4091059"/>
                <a:gd name="connsiteY23" fmla="*/ 5114925 h 5623129"/>
                <a:gd name="connsiteX24" fmla="*/ 2478881 w 4091059"/>
                <a:gd name="connsiteY24" fmla="*/ 4998244 h 5623129"/>
                <a:gd name="connsiteX25" fmla="*/ 2462213 w 4091059"/>
                <a:gd name="connsiteY25" fmla="*/ 4738688 h 5623129"/>
                <a:gd name="connsiteX26" fmla="*/ 2469356 w 4091059"/>
                <a:gd name="connsiteY26" fmla="*/ 4117181 h 5623129"/>
                <a:gd name="connsiteX27" fmla="*/ 2464594 w 4091059"/>
                <a:gd name="connsiteY27" fmla="*/ 3767138 h 5623129"/>
                <a:gd name="connsiteX28" fmla="*/ 2526506 w 4091059"/>
                <a:gd name="connsiteY28" fmla="*/ 3557587 h 5623129"/>
                <a:gd name="connsiteX29" fmla="*/ 2509838 w 4091059"/>
                <a:gd name="connsiteY29" fmla="*/ 3467101 h 5623129"/>
                <a:gd name="connsiteX30" fmla="*/ 2469355 w 4091059"/>
                <a:gd name="connsiteY30" fmla="*/ 3431382 h 5623129"/>
                <a:gd name="connsiteX31" fmla="*/ 2466975 w 4091059"/>
                <a:gd name="connsiteY31" fmla="*/ 3288506 h 5623129"/>
                <a:gd name="connsiteX32" fmla="*/ 2500313 w 4091059"/>
                <a:gd name="connsiteY32" fmla="*/ 3259930 h 5623129"/>
                <a:gd name="connsiteX33" fmla="*/ 2550319 w 4091059"/>
                <a:gd name="connsiteY33" fmla="*/ 3255169 h 5623129"/>
                <a:gd name="connsiteX34" fmla="*/ 2576513 w 4091059"/>
                <a:gd name="connsiteY34" fmla="*/ 3390900 h 5623129"/>
                <a:gd name="connsiteX35" fmla="*/ 2624138 w 4091059"/>
                <a:gd name="connsiteY35" fmla="*/ 3421856 h 5623129"/>
                <a:gd name="connsiteX36" fmla="*/ 2576513 w 4091059"/>
                <a:gd name="connsiteY36" fmla="*/ 3224212 h 5623129"/>
                <a:gd name="connsiteX37" fmla="*/ 2686050 w 4091059"/>
                <a:gd name="connsiteY37" fmla="*/ 3019425 h 5623129"/>
                <a:gd name="connsiteX38" fmla="*/ 2686050 w 4091059"/>
                <a:gd name="connsiteY38" fmla="*/ 2695575 h 5623129"/>
                <a:gd name="connsiteX39" fmla="*/ 2747963 w 4091059"/>
                <a:gd name="connsiteY39" fmla="*/ 2993232 h 5623129"/>
                <a:gd name="connsiteX40" fmla="*/ 3002756 w 4091059"/>
                <a:gd name="connsiteY40" fmla="*/ 2724150 h 5623129"/>
                <a:gd name="connsiteX41" fmla="*/ 3171825 w 4091059"/>
                <a:gd name="connsiteY41" fmla="*/ 2466975 h 5623129"/>
                <a:gd name="connsiteX42" fmla="*/ 3950494 w 4091059"/>
                <a:gd name="connsiteY42" fmla="*/ 2616994 h 5623129"/>
                <a:gd name="connsiteX43" fmla="*/ 4090988 w 4091059"/>
                <a:gd name="connsiteY43" fmla="*/ 2007394 h 5623129"/>
                <a:gd name="connsiteX44" fmla="*/ 3950494 w 4091059"/>
                <a:gd name="connsiteY44" fmla="*/ 1485900 h 5623129"/>
                <a:gd name="connsiteX45" fmla="*/ 3243262 w 4091059"/>
                <a:gd name="connsiteY45" fmla="*/ 1626395 h 5623129"/>
                <a:gd name="connsiteX46" fmla="*/ 3221831 w 4091059"/>
                <a:gd name="connsiteY46" fmla="*/ 1552575 h 5623129"/>
                <a:gd name="connsiteX47" fmla="*/ 3636169 w 4091059"/>
                <a:gd name="connsiteY47" fmla="*/ 1466850 h 5623129"/>
                <a:gd name="connsiteX48" fmla="*/ 3248025 w 4091059"/>
                <a:gd name="connsiteY48" fmla="*/ 1466850 h 5623129"/>
                <a:gd name="connsiteX49" fmla="*/ 3295650 w 4091059"/>
                <a:gd name="connsiteY49" fmla="*/ 1321593 h 5623129"/>
                <a:gd name="connsiteX50" fmla="*/ 3529013 w 4091059"/>
                <a:gd name="connsiteY50" fmla="*/ 1235869 h 5623129"/>
                <a:gd name="connsiteX51" fmla="*/ 3857625 w 4091059"/>
                <a:gd name="connsiteY51" fmla="*/ 1104900 h 5623129"/>
                <a:gd name="connsiteX52" fmla="*/ 3281363 w 4091059"/>
                <a:gd name="connsiteY52" fmla="*/ 1235869 h 5623129"/>
                <a:gd name="connsiteX53" fmla="*/ 3181350 w 4091059"/>
                <a:gd name="connsiteY53" fmla="*/ 1178719 h 5623129"/>
                <a:gd name="connsiteX54" fmla="*/ 3262313 w 4091059"/>
                <a:gd name="connsiteY54" fmla="*/ 1023938 h 5623129"/>
                <a:gd name="connsiteX55" fmla="*/ 3590925 w 4091059"/>
                <a:gd name="connsiteY55" fmla="*/ 971550 h 5623129"/>
                <a:gd name="connsiteX56" fmla="*/ 3171825 w 4091059"/>
                <a:gd name="connsiteY56" fmla="*/ 952500 h 5623129"/>
                <a:gd name="connsiteX57" fmla="*/ 3157538 w 4091059"/>
                <a:gd name="connsiteY57" fmla="*/ 816769 h 5623129"/>
                <a:gd name="connsiteX58" fmla="*/ 3228975 w 4091059"/>
                <a:gd name="connsiteY58" fmla="*/ 647700 h 5623129"/>
                <a:gd name="connsiteX59" fmla="*/ 3059906 w 4091059"/>
                <a:gd name="connsiteY59" fmla="*/ 933450 h 5623129"/>
                <a:gd name="connsiteX60" fmla="*/ 2926557 w 4091059"/>
                <a:gd name="connsiteY60" fmla="*/ 947738 h 5623129"/>
                <a:gd name="connsiteX61" fmla="*/ 2978944 w 4091059"/>
                <a:gd name="connsiteY61" fmla="*/ 735806 h 5623129"/>
                <a:gd name="connsiteX62" fmla="*/ 2883694 w 4091059"/>
                <a:gd name="connsiteY62" fmla="*/ 950119 h 5623129"/>
                <a:gd name="connsiteX63" fmla="*/ 2836069 w 4091059"/>
                <a:gd name="connsiteY63" fmla="*/ 954881 h 5623129"/>
                <a:gd name="connsiteX64" fmla="*/ 2836068 w 4091059"/>
                <a:gd name="connsiteY64" fmla="*/ 881062 h 5623129"/>
                <a:gd name="connsiteX65" fmla="*/ 2731293 w 4091059"/>
                <a:gd name="connsiteY65" fmla="*/ 871537 h 5623129"/>
                <a:gd name="connsiteX66" fmla="*/ 2743200 w 4091059"/>
                <a:gd name="connsiteY66" fmla="*/ 669131 h 5623129"/>
                <a:gd name="connsiteX67" fmla="*/ 2664619 w 4091059"/>
                <a:gd name="connsiteY67" fmla="*/ 864394 h 5623129"/>
                <a:gd name="connsiteX68" fmla="*/ 2533650 w 4091059"/>
                <a:gd name="connsiteY68" fmla="*/ 914400 h 5623129"/>
                <a:gd name="connsiteX69" fmla="*/ 2486025 w 4091059"/>
                <a:gd name="connsiteY69" fmla="*/ 847725 h 5623129"/>
                <a:gd name="connsiteX70" fmla="*/ 2470150 w 4091059"/>
                <a:gd name="connsiteY70" fmla="*/ 739775 h 5623129"/>
                <a:gd name="connsiteX71" fmla="*/ 2543175 w 4091059"/>
                <a:gd name="connsiteY71" fmla="*/ 533400 h 5623129"/>
                <a:gd name="connsiteX72" fmla="*/ 2524125 w 4091059"/>
                <a:gd name="connsiteY72" fmla="*/ 358775 h 5623129"/>
                <a:gd name="connsiteX73" fmla="*/ 2619375 w 4091059"/>
                <a:gd name="connsiteY73" fmla="*/ 146050 h 5623129"/>
                <a:gd name="connsiteX74" fmla="*/ 2012950 w 4091059"/>
                <a:gd name="connsiteY74" fmla="*/ 0 h 5623129"/>
                <a:gd name="connsiteX75" fmla="*/ 1476375 w 4091059"/>
                <a:gd name="connsiteY7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26394 w 4091059"/>
                <a:gd name="connsiteY16" fmla="*/ 3948113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38300 w 4091059"/>
                <a:gd name="connsiteY15" fmla="*/ 3171825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593057 w 4091059"/>
                <a:gd name="connsiteY15" fmla="*/ 3117056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71550 w 4091059"/>
                <a:gd name="connsiteY13" fmla="*/ 24574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1009650 w 4091059"/>
                <a:gd name="connsiteY13" fmla="*/ 2609850 h 5623129"/>
                <a:gd name="connsiteX14" fmla="*/ 1133475 w 4091059"/>
                <a:gd name="connsiteY14" fmla="*/ 2790825 h 5623129"/>
                <a:gd name="connsiteX15" fmla="*/ 1609726 w 4091059"/>
                <a:gd name="connsiteY15" fmla="*/ 3140868 h 5623129"/>
                <a:gd name="connsiteX16" fmla="*/ 1604963 w 4091059"/>
                <a:gd name="connsiteY16" fmla="*/ 3883819 h 5623129"/>
                <a:gd name="connsiteX17" fmla="*/ 1550194 w 4091059"/>
                <a:gd name="connsiteY17" fmla="*/ 4090987 h 5623129"/>
                <a:gd name="connsiteX18" fmla="*/ 1616869 w 4091059"/>
                <a:gd name="connsiteY18" fmla="*/ 4255294 h 5623129"/>
                <a:gd name="connsiteX19" fmla="*/ 1621631 w 4091059"/>
                <a:gd name="connsiteY19" fmla="*/ 4810125 h 5623129"/>
                <a:gd name="connsiteX20" fmla="*/ 1607343 w 4091059"/>
                <a:gd name="connsiteY20" fmla="*/ 5012531 h 5623129"/>
                <a:gd name="connsiteX21" fmla="*/ 1459707 w 4091059"/>
                <a:gd name="connsiteY21" fmla="*/ 5481637 h 5623129"/>
                <a:gd name="connsiteX22" fmla="*/ 2055019 w 4091059"/>
                <a:gd name="connsiteY22" fmla="*/ 5622131 h 5623129"/>
                <a:gd name="connsiteX23" fmla="*/ 2609850 w 4091059"/>
                <a:gd name="connsiteY23" fmla="*/ 5457825 h 5623129"/>
                <a:gd name="connsiteX24" fmla="*/ 2505075 w 4091059"/>
                <a:gd name="connsiteY24" fmla="*/ 5114925 h 5623129"/>
                <a:gd name="connsiteX25" fmla="*/ 2478881 w 4091059"/>
                <a:gd name="connsiteY25" fmla="*/ 4998244 h 5623129"/>
                <a:gd name="connsiteX26" fmla="*/ 2462213 w 4091059"/>
                <a:gd name="connsiteY26" fmla="*/ 4738688 h 5623129"/>
                <a:gd name="connsiteX27" fmla="*/ 2469356 w 4091059"/>
                <a:gd name="connsiteY27" fmla="*/ 4117181 h 5623129"/>
                <a:gd name="connsiteX28" fmla="*/ 2464594 w 4091059"/>
                <a:gd name="connsiteY28" fmla="*/ 3767138 h 5623129"/>
                <a:gd name="connsiteX29" fmla="*/ 2526506 w 4091059"/>
                <a:gd name="connsiteY29" fmla="*/ 3557587 h 5623129"/>
                <a:gd name="connsiteX30" fmla="*/ 2509838 w 4091059"/>
                <a:gd name="connsiteY30" fmla="*/ 3467101 h 5623129"/>
                <a:gd name="connsiteX31" fmla="*/ 2469355 w 4091059"/>
                <a:gd name="connsiteY31" fmla="*/ 3431382 h 5623129"/>
                <a:gd name="connsiteX32" fmla="*/ 2466975 w 4091059"/>
                <a:gd name="connsiteY32" fmla="*/ 3288506 h 5623129"/>
                <a:gd name="connsiteX33" fmla="*/ 2500313 w 4091059"/>
                <a:gd name="connsiteY33" fmla="*/ 3259930 h 5623129"/>
                <a:gd name="connsiteX34" fmla="*/ 2550319 w 4091059"/>
                <a:gd name="connsiteY34" fmla="*/ 3255169 h 5623129"/>
                <a:gd name="connsiteX35" fmla="*/ 2576513 w 4091059"/>
                <a:gd name="connsiteY35" fmla="*/ 3390900 h 5623129"/>
                <a:gd name="connsiteX36" fmla="*/ 2624138 w 4091059"/>
                <a:gd name="connsiteY36" fmla="*/ 3421856 h 5623129"/>
                <a:gd name="connsiteX37" fmla="*/ 2576513 w 4091059"/>
                <a:gd name="connsiteY37" fmla="*/ 3224212 h 5623129"/>
                <a:gd name="connsiteX38" fmla="*/ 2686050 w 4091059"/>
                <a:gd name="connsiteY38" fmla="*/ 3019425 h 5623129"/>
                <a:gd name="connsiteX39" fmla="*/ 2686050 w 4091059"/>
                <a:gd name="connsiteY39" fmla="*/ 2695575 h 5623129"/>
                <a:gd name="connsiteX40" fmla="*/ 2747963 w 4091059"/>
                <a:gd name="connsiteY40" fmla="*/ 2993232 h 5623129"/>
                <a:gd name="connsiteX41" fmla="*/ 3002756 w 4091059"/>
                <a:gd name="connsiteY41" fmla="*/ 2724150 h 5623129"/>
                <a:gd name="connsiteX42" fmla="*/ 3171825 w 4091059"/>
                <a:gd name="connsiteY42" fmla="*/ 2466975 h 5623129"/>
                <a:gd name="connsiteX43" fmla="*/ 3950494 w 4091059"/>
                <a:gd name="connsiteY43" fmla="*/ 2616994 h 5623129"/>
                <a:gd name="connsiteX44" fmla="*/ 4090988 w 4091059"/>
                <a:gd name="connsiteY44" fmla="*/ 2007394 h 5623129"/>
                <a:gd name="connsiteX45" fmla="*/ 3950494 w 4091059"/>
                <a:gd name="connsiteY45" fmla="*/ 1485900 h 5623129"/>
                <a:gd name="connsiteX46" fmla="*/ 3243262 w 4091059"/>
                <a:gd name="connsiteY46" fmla="*/ 1626395 h 5623129"/>
                <a:gd name="connsiteX47" fmla="*/ 3221831 w 4091059"/>
                <a:gd name="connsiteY47" fmla="*/ 1552575 h 5623129"/>
                <a:gd name="connsiteX48" fmla="*/ 3636169 w 4091059"/>
                <a:gd name="connsiteY48" fmla="*/ 1466850 h 5623129"/>
                <a:gd name="connsiteX49" fmla="*/ 3248025 w 4091059"/>
                <a:gd name="connsiteY49" fmla="*/ 1466850 h 5623129"/>
                <a:gd name="connsiteX50" fmla="*/ 3295650 w 4091059"/>
                <a:gd name="connsiteY50" fmla="*/ 1321593 h 5623129"/>
                <a:gd name="connsiteX51" fmla="*/ 3529013 w 4091059"/>
                <a:gd name="connsiteY51" fmla="*/ 1235869 h 5623129"/>
                <a:gd name="connsiteX52" fmla="*/ 3857625 w 4091059"/>
                <a:gd name="connsiteY52" fmla="*/ 1104900 h 5623129"/>
                <a:gd name="connsiteX53" fmla="*/ 3281363 w 4091059"/>
                <a:gd name="connsiteY53" fmla="*/ 1235869 h 5623129"/>
                <a:gd name="connsiteX54" fmla="*/ 3181350 w 4091059"/>
                <a:gd name="connsiteY54" fmla="*/ 1178719 h 5623129"/>
                <a:gd name="connsiteX55" fmla="*/ 3262313 w 4091059"/>
                <a:gd name="connsiteY55" fmla="*/ 1023938 h 5623129"/>
                <a:gd name="connsiteX56" fmla="*/ 3590925 w 4091059"/>
                <a:gd name="connsiteY56" fmla="*/ 971550 h 5623129"/>
                <a:gd name="connsiteX57" fmla="*/ 3171825 w 4091059"/>
                <a:gd name="connsiteY57" fmla="*/ 952500 h 5623129"/>
                <a:gd name="connsiteX58" fmla="*/ 3157538 w 4091059"/>
                <a:gd name="connsiteY58" fmla="*/ 816769 h 5623129"/>
                <a:gd name="connsiteX59" fmla="*/ 3228975 w 4091059"/>
                <a:gd name="connsiteY59" fmla="*/ 647700 h 5623129"/>
                <a:gd name="connsiteX60" fmla="*/ 3059906 w 4091059"/>
                <a:gd name="connsiteY60" fmla="*/ 933450 h 5623129"/>
                <a:gd name="connsiteX61" fmla="*/ 2926557 w 4091059"/>
                <a:gd name="connsiteY61" fmla="*/ 947738 h 5623129"/>
                <a:gd name="connsiteX62" fmla="*/ 2978944 w 4091059"/>
                <a:gd name="connsiteY62" fmla="*/ 735806 h 5623129"/>
                <a:gd name="connsiteX63" fmla="*/ 2883694 w 4091059"/>
                <a:gd name="connsiteY63" fmla="*/ 950119 h 5623129"/>
                <a:gd name="connsiteX64" fmla="*/ 2836069 w 4091059"/>
                <a:gd name="connsiteY64" fmla="*/ 954881 h 5623129"/>
                <a:gd name="connsiteX65" fmla="*/ 2836068 w 4091059"/>
                <a:gd name="connsiteY65" fmla="*/ 881062 h 5623129"/>
                <a:gd name="connsiteX66" fmla="*/ 2731293 w 4091059"/>
                <a:gd name="connsiteY66" fmla="*/ 871537 h 5623129"/>
                <a:gd name="connsiteX67" fmla="*/ 2743200 w 4091059"/>
                <a:gd name="connsiteY67" fmla="*/ 669131 h 5623129"/>
                <a:gd name="connsiteX68" fmla="*/ 2664619 w 4091059"/>
                <a:gd name="connsiteY68" fmla="*/ 864394 h 5623129"/>
                <a:gd name="connsiteX69" fmla="*/ 2533650 w 4091059"/>
                <a:gd name="connsiteY69" fmla="*/ 914400 h 5623129"/>
                <a:gd name="connsiteX70" fmla="*/ 2486025 w 4091059"/>
                <a:gd name="connsiteY70" fmla="*/ 847725 h 5623129"/>
                <a:gd name="connsiteX71" fmla="*/ 2470150 w 4091059"/>
                <a:gd name="connsiteY71" fmla="*/ 739775 h 5623129"/>
                <a:gd name="connsiteX72" fmla="*/ 2543175 w 4091059"/>
                <a:gd name="connsiteY72" fmla="*/ 533400 h 5623129"/>
                <a:gd name="connsiteX73" fmla="*/ 2524125 w 4091059"/>
                <a:gd name="connsiteY73" fmla="*/ 358775 h 5623129"/>
                <a:gd name="connsiteX74" fmla="*/ 2619375 w 4091059"/>
                <a:gd name="connsiteY74" fmla="*/ 146050 h 5623129"/>
                <a:gd name="connsiteX75" fmla="*/ 2012950 w 4091059"/>
                <a:gd name="connsiteY75" fmla="*/ 0 h 5623129"/>
                <a:gd name="connsiteX76" fmla="*/ 1476375 w 4091059"/>
                <a:gd name="connsiteY7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4406 w 4091059"/>
                <a:gd name="connsiteY13" fmla="*/ 2643188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62025 w 4091059"/>
                <a:gd name="connsiteY13" fmla="*/ 2650332 h 5623129"/>
                <a:gd name="connsiteX14" fmla="*/ 1009650 w 4091059"/>
                <a:gd name="connsiteY14" fmla="*/ 2609850 h 5623129"/>
                <a:gd name="connsiteX15" fmla="*/ 1133475 w 4091059"/>
                <a:gd name="connsiteY15" fmla="*/ 2790825 h 5623129"/>
                <a:gd name="connsiteX16" fmla="*/ 1609726 w 4091059"/>
                <a:gd name="connsiteY16" fmla="*/ 3140868 h 5623129"/>
                <a:gd name="connsiteX17" fmla="*/ 1604963 w 4091059"/>
                <a:gd name="connsiteY17" fmla="*/ 3883819 h 5623129"/>
                <a:gd name="connsiteX18" fmla="*/ 1550194 w 4091059"/>
                <a:gd name="connsiteY18" fmla="*/ 4090987 h 5623129"/>
                <a:gd name="connsiteX19" fmla="*/ 1616869 w 4091059"/>
                <a:gd name="connsiteY19" fmla="*/ 4255294 h 5623129"/>
                <a:gd name="connsiteX20" fmla="*/ 1621631 w 4091059"/>
                <a:gd name="connsiteY20" fmla="*/ 4810125 h 5623129"/>
                <a:gd name="connsiteX21" fmla="*/ 1607343 w 4091059"/>
                <a:gd name="connsiteY21" fmla="*/ 5012531 h 5623129"/>
                <a:gd name="connsiteX22" fmla="*/ 1459707 w 4091059"/>
                <a:gd name="connsiteY22" fmla="*/ 5481637 h 5623129"/>
                <a:gd name="connsiteX23" fmla="*/ 2055019 w 4091059"/>
                <a:gd name="connsiteY23" fmla="*/ 5622131 h 5623129"/>
                <a:gd name="connsiteX24" fmla="*/ 2609850 w 4091059"/>
                <a:gd name="connsiteY24" fmla="*/ 5457825 h 5623129"/>
                <a:gd name="connsiteX25" fmla="*/ 2505075 w 4091059"/>
                <a:gd name="connsiteY25" fmla="*/ 5114925 h 5623129"/>
                <a:gd name="connsiteX26" fmla="*/ 2478881 w 4091059"/>
                <a:gd name="connsiteY26" fmla="*/ 4998244 h 5623129"/>
                <a:gd name="connsiteX27" fmla="*/ 2462213 w 4091059"/>
                <a:gd name="connsiteY27" fmla="*/ 4738688 h 5623129"/>
                <a:gd name="connsiteX28" fmla="*/ 2469356 w 4091059"/>
                <a:gd name="connsiteY28" fmla="*/ 4117181 h 5623129"/>
                <a:gd name="connsiteX29" fmla="*/ 2464594 w 4091059"/>
                <a:gd name="connsiteY29" fmla="*/ 3767138 h 5623129"/>
                <a:gd name="connsiteX30" fmla="*/ 2526506 w 4091059"/>
                <a:gd name="connsiteY30" fmla="*/ 3557587 h 5623129"/>
                <a:gd name="connsiteX31" fmla="*/ 2509838 w 4091059"/>
                <a:gd name="connsiteY31" fmla="*/ 3467101 h 5623129"/>
                <a:gd name="connsiteX32" fmla="*/ 2469355 w 4091059"/>
                <a:gd name="connsiteY32" fmla="*/ 3431382 h 5623129"/>
                <a:gd name="connsiteX33" fmla="*/ 2466975 w 4091059"/>
                <a:gd name="connsiteY33" fmla="*/ 3288506 h 5623129"/>
                <a:gd name="connsiteX34" fmla="*/ 2500313 w 4091059"/>
                <a:gd name="connsiteY34" fmla="*/ 3259930 h 5623129"/>
                <a:gd name="connsiteX35" fmla="*/ 2550319 w 4091059"/>
                <a:gd name="connsiteY35" fmla="*/ 3255169 h 5623129"/>
                <a:gd name="connsiteX36" fmla="*/ 2576513 w 4091059"/>
                <a:gd name="connsiteY36" fmla="*/ 3390900 h 5623129"/>
                <a:gd name="connsiteX37" fmla="*/ 2624138 w 4091059"/>
                <a:gd name="connsiteY37" fmla="*/ 3421856 h 5623129"/>
                <a:gd name="connsiteX38" fmla="*/ 2576513 w 4091059"/>
                <a:gd name="connsiteY38" fmla="*/ 3224212 h 5623129"/>
                <a:gd name="connsiteX39" fmla="*/ 2686050 w 4091059"/>
                <a:gd name="connsiteY39" fmla="*/ 3019425 h 5623129"/>
                <a:gd name="connsiteX40" fmla="*/ 2686050 w 4091059"/>
                <a:gd name="connsiteY40" fmla="*/ 2695575 h 5623129"/>
                <a:gd name="connsiteX41" fmla="*/ 2747963 w 4091059"/>
                <a:gd name="connsiteY41" fmla="*/ 2993232 h 5623129"/>
                <a:gd name="connsiteX42" fmla="*/ 3002756 w 4091059"/>
                <a:gd name="connsiteY42" fmla="*/ 2724150 h 5623129"/>
                <a:gd name="connsiteX43" fmla="*/ 3171825 w 4091059"/>
                <a:gd name="connsiteY43" fmla="*/ 2466975 h 5623129"/>
                <a:gd name="connsiteX44" fmla="*/ 3950494 w 4091059"/>
                <a:gd name="connsiteY44" fmla="*/ 2616994 h 5623129"/>
                <a:gd name="connsiteX45" fmla="*/ 4090988 w 4091059"/>
                <a:gd name="connsiteY45" fmla="*/ 2007394 h 5623129"/>
                <a:gd name="connsiteX46" fmla="*/ 3950494 w 4091059"/>
                <a:gd name="connsiteY46" fmla="*/ 1485900 h 5623129"/>
                <a:gd name="connsiteX47" fmla="*/ 3243262 w 4091059"/>
                <a:gd name="connsiteY47" fmla="*/ 1626395 h 5623129"/>
                <a:gd name="connsiteX48" fmla="*/ 3221831 w 4091059"/>
                <a:gd name="connsiteY48" fmla="*/ 1552575 h 5623129"/>
                <a:gd name="connsiteX49" fmla="*/ 3636169 w 4091059"/>
                <a:gd name="connsiteY49" fmla="*/ 1466850 h 5623129"/>
                <a:gd name="connsiteX50" fmla="*/ 3248025 w 4091059"/>
                <a:gd name="connsiteY50" fmla="*/ 1466850 h 5623129"/>
                <a:gd name="connsiteX51" fmla="*/ 3295650 w 4091059"/>
                <a:gd name="connsiteY51" fmla="*/ 1321593 h 5623129"/>
                <a:gd name="connsiteX52" fmla="*/ 3529013 w 4091059"/>
                <a:gd name="connsiteY52" fmla="*/ 1235869 h 5623129"/>
                <a:gd name="connsiteX53" fmla="*/ 3857625 w 4091059"/>
                <a:gd name="connsiteY53" fmla="*/ 1104900 h 5623129"/>
                <a:gd name="connsiteX54" fmla="*/ 3281363 w 4091059"/>
                <a:gd name="connsiteY54" fmla="*/ 1235869 h 5623129"/>
                <a:gd name="connsiteX55" fmla="*/ 3181350 w 4091059"/>
                <a:gd name="connsiteY55" fmla="*/ 1178719 h 5623129"/>
                <a:gd name="connsiteX56" fmla="*/ 3262313 w 4091059"/>
                <a:gd name="connsiteY56" fmla="*/ 1023938 h 5623129"/>
                <a:gd name="connsiteX57" fmla="*/ 3590925 w 4091059"/>
                <a:gd name="connsiteY57" fmla="*/ 971550 h 5623129"/>
                <a:gd name="connsiteX58" fmla="*/ 3171825 w 4091059"/>
                <a:gd name="connsiteY58" fmla="*/ 952500 h 5623129"/>
                <a:gd name="connsiteX59" fmla="*/ 3157538 w 4091059"/>
                <a:gd name="connsiteY59" fmla="*/ 816769 h 5623129"/>
                <a:gd name="connsiteX60" fmla="*/ 3228975 w 4091059"/>
                <a:gd name="connsiteY60" fmla="*/ 647700 h 5623129"/>
                <a:gd name="connsiteX61" fmla="*/ 3059906 w 4091059"/>
                <a:gd name="connsiteY61" fmla="*/ 933450 h 5623129"/>
                <a:gd name="connsiteX62" fmla="*/ 2926557 w 4091059"/>
                <a:gd name="connsiteY62" fmla="*/ 947738 h 5623129"/>
                <a:gd name="connsiteX63" fmla="*/ 2978944 w 4091059"/>
                <a:gd name="connsiteY63" fmla="*/ 735806 h 5623129"/>
                <a:gd name="connsiteX64" fmla="*/ 2883694 w 4091059"/>
                <a:gd name="connsiteY64" fmla="*/ 950119 h 5623129"/>
                <a:gd name="connsiteX65" fmla="*/ 2836069 w 4091059"/>
                <a:gd name="connsiteY65" fmla="*/ 954881 h 5623129"/>
                <a:gd name="connsiteX66" fmla="*/ 2836068 w 4091059"/>
                <a:gd name="connsiteY66" fmla="*/ 881062 h 5623129"/>
                <a:gd name="connsiteX67" fmla="*/ 2731293 w 4091059"/>
                <a:gd name="connsiteY67" fmla="*/ 871537 h 5623129"/>
                <a:gd name="connsiteX68" fmla="*/ 2743200 w 4091059"/>
                <a:gd name="connsiteY68" fmla="*/ 669131 h 5623129"/>
                <a:gd name="connsiteX69" fmla="*/ 2664619 w 4091059"/>
                <a:gd name="connsiteY69" fmla="*/ 864394 h 5623129"/>
                <a:gd name="connsiteX70" fmla="*/ 2533650 w 4091059"/>
                <a:gd name="connsiteY70" fmla="*/ 914400 h 5623129"/>
                <a:gd name="connsiteX71" fmla="*/ 2486025 w 4091059"/>
                <a:gd name="connsiteY71" fmla="*/ 847725 h 5623129"/>
                <a:gd name="connsiteX72" fmla="*/ 2470150 w 4091059"/>
                <a:gd name="connsiteY72" fmla="*/ 739775 h 5623129"/>
                <a:gd name="connsiteX73" fmla="*/ 2543175 w 4091059"/>
                <a:gd name="connsiteY73" fmla="*/ 533400 h 5623129"/>
                <a:gd name="connsiteX74" fmla="*/ 2524125 w 4091059"/>
                <a:gd name="connsiteY74" fmla="*/ 358775 h 5623129"/>
                <a:gd name="connsiteX75" fmla="*/ 2619375 w 4091059"/>
                <a:gd name="connsiteY75" fmla="*/ 146050 h 5623129"/>
                <a:gd name="connsiteX76" fmla="*/ 2012950 w 4091059"/>
                <a:gd name="connsiteY76" fmla="*/ 0 h 5623129"/>
                <a:gd name="connsiteX77" fmla="*/ 1476375 w 4091059"/>
                <a:gd name="connsiteY7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62025 w 4091059"/>
                <a:gd name="connsiteY14" fmla="*/ 2650332 h 5623129"/>
                <a:gd name="connsiteX15" fmla="*/ 1009650 w 4091059"/>
                <a:gd name="connsiteY15" fmla="*/ 2609850 h 5623129"/>
                <a:gd name="connsiteX16" fmla="*/ 1133475 w 4091059"/>
                <a:gd name="connsiteY16" fmla="*/ 2790825 h 5623129"/>
                <a:gd name="connsiteX17" fmla="*/ 1609726 w 4091059"/>
                <a:gd name="connsiteY17" fmla="*/ 3140868 h 5623129"/>
                <a:gd name="connsiteX18" fmla="*/ 1604963 w 4091059"/>
                <a:gd name="connsiteY18" fmla="*/ 3883819 h 5623129"/>
                <a:gd name="connsiteX19" fmla="*/ 1550194 w 4091059"/>
                <a:gd name="connsiteY19" fmla="*/ 4090987 h 5623129"/>
                <a:gd name="connsiteX20" fmla="*/ 1616869 w 4091059"/>
                <a:gd name="connsiteY20" fmla="*/ 4255294 h 5623129"/>
                <a:gd name="connsiteX21" fmla="*/ 1621631 w 4091059"/>
                <a:gd name="connsiteY21" fmla="*/ 4810125 h 5623129"/>
                <a:gd name="connsiteX22" fmla="*/ 1607343 w 4091059"/>
                <a:gd name="connsiteY22" fmla="*/ 5012531 h 5623129"/>
                <a:gd name="connsiteX23" fmla="*/ 1459707 w 4091059"/>
                <a:gd name="connsiteY23" fmla="*/ 5481637 h 5623129"/>
                <a:gd name="connsiteX24" fmla="*/ 2055019 w 4091059"/>
                <a:gd name="connsiteY24" fmla="*/ 5622131 h 5623129"/>
                <a:gd name="connsiteX25" fmla="*/ 2609850 w 4091059"/>
                <a:gd name="connsiteY25" fmla="*/ 5457825 h 5623129"/>
                <a:gd name="connsiteX26" fmla="*/ 2505075 w 4091059"/>
                <a:gd name="connsiteY26" fmla="*/ 5114925 h 5623129"/>
                <a:gd name="connsiteX27" fmla="*/ 2478881 w 4091059"/>
                <a:gd name="connsiteY27" fmla="*/ 4998244 h 5623129"/>
                <a:gd name="connsiteX28" fmla="*/ 2462213 w 4091059"/>
                <a:gd name="connsiteY28" fmla="*/ 4738688 h 5623129"/>
                <a:gd name="connsiteX29" fmla="*/ 2469356 w 4091059"/>
                <a:gd name="connsiteY29" fmla="*/ 4117181 h 5623129"/>
                <a:gd name="connsiteX30" fmla="*/ 2464594 w 4091059"/>
                <a:gd name="connsiteY30" fmla="*/ 3767138 h 5623129"/>
                <a:gd name="connsiteX31" fmla="*/ 2526506 w 4091059"/>
                <a:gd name="connsiteY31" fmla="*/ 3557587 h 5623129"/>
                <a:gd name="connsiteX32" fmla="*/ 2509838 w 4091059"/>
                <a:gd name="connsiteY32" fmla="*/ 3467101 h 5623129"/>
                <a:gd name="connsiteX33" fmla="*/ 2469355 w 4091059"/>
                <a:gd name="connsiteY33" fmla="*/ 3431382 h 5623129"/>
                <a:gd name="connsiteX34" fmla="*/ 2466975 w 4091059"/>
                <a:gd name="connsiteY34" fmla="*/ 3288506 h 5623129"/>
                <a:gd name="connsiteX35" fmla="*/ 2500313 w 4091059"/>
                <a:gd name="connsiteY35" fmla="*/ 3259930 h 5623129"/>
                <a:gd name="connsiteX36" fmla="*/ 2550319 w 4091059"/>
                <a:gd name="connsiteY36" fmla="*/ 3255169 h 5623129"/>
                <a:gd name="connsiteX37" fmla="*/ 2576513 w 4091059"/>
                <a:gd name="connsiteY37" fmla="*/ 3390900 h 5623129"/>
                <a:gd name="connsiteX38" fmla="*/ 2624138 w 4091059"/>
                <a:gd name="connsiteY38" fmla="*/ 3421856 h 5623129"/>
                <a:gd name="connsiteX39" fmla="*/ 2576513 w 4091059"/>
                <a:gd name="connsiteY39" fmla="*/ 3224212 h 5623129"/>
                <a:gd name="connsiteX40" fmla="*/ 2686050 w 4091059"/>
                <a:gd name="connsiteY40" fmla="*/ 3019425 h 5623129"/>
                <a:gd name="connsiteX41" fmla="*/ 2686050 w 4091059"/>
                <a:gd name="connsiteY41" fmla="*/ 2695575 h 5623129"/>
                <a:gd name="connsiteX42" fmla="*/ 2747963 w 4091059"/>
                <a:gd name="connsiteY42" fmla="*/ 2993232 h 5623129"/>
                <a:gd name="connsiteX43" fmla="*/ 3002756 w 4091059"/>
                <a:gd name="connsiteY43" fmla="*/ 2724150 h 5623129"/>
                <a:gd name="connsiteX44" fmla="*/ 3171825 w 4091059"/>
                <a:gd name="connsiteY44" fmla="*/ 2466975 h 5623129"/>
                <a:gd name="connsiteX45" fmla="*/ 3950494 w 4091059"/>
                <a:gd name="connsiteY45" fmla="*/ 2616994 h 5623129"/>
                <a:gd name="connsiteX46" fmla="*/ 4090988 w 4091059"/>
                <a:gd name="connsiteY46" fmla="*/ 2007394 h 5623129"/>
                <a:gd name="connsiteX47" fmla="*/ 3950494 w 4091059"/>
                <a:gd name="connsiteY47" fmla="*/ 1485900 h 5623129"/>
                <a:gd name="connsiteX48" fmla="*/ 3243262 w 4091059"/>
                <a:gd name="connsiteY48" fmla="*/ 1626395 h 5623129"/>
                <a:gd name="connsiteX49" fmla="*/ 3221831 w 4091059"/>
                <a:gd name="connsiteY49" fmla="*/ 1552575 h 5623129"/>
                <a:gd name="connsiteX50" fmla="*/ 3636169 w 4091059"/>
                <a:gd name="connsiteY50" fmla="*/ 1466850 h 5623129"/>
                <a:gd name="connsiteX51" fmla="*/ 3248025 w 4091059"/>
                <a:gd name="connsiteY51" fmla="*/ 1466850 h 5623129"/>
                <a:gd name="connsiteX52" fmla="*/ 3295650 w 4091059"/>
                <a:gd name="connsiteY52" fmla="*/ 1321593 h 5623129"/>
                <a:gd name="connsiteX53" fmla="*/ 3529013 w 4091059"/>
                <a:gd name="connsiteY53" fmla="*/ 1235869 h 5623129"/>
                <a:gd name="connsiteX54" fmla="*/ 3857625 w 4091059"/>
                <a:gd name="connsiteY54" fmla="*/ 1104900 h 5623129"/>
                <a:gd name="connsiteX55" fmla="*/ 3281363 w 4091059"/>
                <a:gd name="connsiteY55" fmla="*/ 1235869 h 5623129"/>
                <a:gd name="connsiteX56" fmla="*/ 3181350 w 4091059"/>
                <a:gd name="connsiteY56" fmla="*/ 1178719 h 5623129"/>
                <a:gd name="connsiteX57" fmla="*/ 3262313 w 4091059"/>
                <a:gd name="connsiteY57" fmla="*/ 1023938 h 5623129"/>
                <a:gd name="connsiteX58" fmla="*/ 3590925 w 4091059"/>
                <a:gd name="connsiteY58" fmla="*/ 971550 h 5623129"/>
                <a:gd name="connsiteX59" fmla="*/ 3171825 w 4091059"/>
                <a:gd name="connsiteY59" fmla="*/ 952500 h 5623129"/>
                <a:gd name="connsiteX60" fmla="*/ 3157538 w 4091059"/>
                <a:gd name="connsiteY60" fmla="*/ 816769 h 5623129"/>
                <a:gd name="connsiteX61" fmla="*/ 3228975 w 4091059"/>
                <a:gd name="connsiteY61" fmla="*/ 647700 h 5623129"/>
                <a:gd name="connsiteX62" fmla="*/ 3059906 w 4091059"/>
                <a:gd name="connsiteY62" fmla="*/ 933450 h 5623129"/>
                <a:gd name="connsiteX63" fmla="*/ 2926557 w 4091059"/>
                <a:gd name="connsiteY63" fmla="*/ 947738 h 5623129"/>
                <a:gd name="connsiteX64" fmla="*/ 2978944 w 4091059"/>
                <a:gd name="connsiteY64" fmla="*/ 735806 h 5623129"/>
                <a:gd name="connsiteX65" fmla="*/ 2883694 w 4091059"/>
                <a:gd name="connsiteY65" fmla="*/ 950119 h 5623129"/>
                <a:gd name="connsiteX66" fmla="*/ 2836069 w 4091059"/>
                <a:gd name="connsiteY66" fmla="*/ 954881 h 5623129"/>
                <a:gd name="connsiteX67" fmla="*/ 2836068 w 4091059"/>
                <a:gd name="connsiteY67" fmla="*/ 881062 h 5623129"/>
                <a:gd name="connsiteX68" fmla="*/ 2731293 w 4091059"/>
                <a:gd name="connsiteY68" fmla="*/ 871537 h 5623129"/>
                <a:gd name="connsiteX69" fmla="*/ 2743200 w 4091059"/>
                <a:gd name="connsiteY69" fmla="*/ 669131 h 5623129"/>
                <a:gd name="connsiteX70" fmla="*/ 2664619 w 4091059"/>
                <a:gd name="connsiteY70" fmla="*/ 864394 h 5623129"/>
                <a:gd name="connsiteX71" fmla="*/ 2533650 w 4091059"/>
                <a:gd name="connsiteY71" fmla="*/ 914400 h 5623129"/>
                <a:gd name="connsiteX72" fmla="*/ 2486025 w 4091059"/>
                <a:gd name="connsiteY72" fmla="*/ 847725 h 5623129"/>
                <a:gd name="connsiteX73" fmla="*/ 2470150 w 4091059"/>
                <a:gd name="connsiteY73" fmla="*/ 739775 h 5623129"/>
                <a:gd name="connsiteX74" fmla="*/ 2543175 w 4091059"/>
                <a:gd name="connsiteY74" fmla="*/ 533400 h 5623129"/>
                <a:gd name="connsiteX75" fmla="*/ 2524125 w 4091059"/>
                <a:gd name="connsiteY75" fmla="*/ 358775 h 5623129"/>
                <a:gd name="connsiteX76" fmla="*/ 2619375 w 4091059"/>
                <a:gd name="connsiteY76" fmla="*/ 146050 h 5623129"/>
                <a:gd name="connsiteX77" fmla="*/ 2012950 w 4091059"/>
                <a:gd name="connsiteY77" fmla="*/ 0 h 5623129"/>
                <a:gd name="connsiteX78" fmla="*/ 1476375 w 4091059"/>
                <a:gd name="connsiteY7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40581 w 4091059"/>
                <a:gd name="connsiteY13" fmla="*/ 2664619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900113 w 4091059"/>
                <a:gd name="connsiteY14" fmla="*/ 2659856 h 5623129"/>
                <a:gd name="connsiteX15" fmla="*/ 962025 w 4091059"/>
                <a:gd name="connsiteY15" fmla="*/ 2650332 h 5623129"/>
                <a:gd name="connsiteX16" fmla="*/ 1009650 w 4091059"/>
                <a:gd name="connsiteY16" fmla="*/ 2609850 h 5623129"/>
                <a:gd name="connsiteX17" fmla="*/ 1133475 w 4091059"/>
                <a:gd name="connsiteY17" fmla="*/ 2790825 h 5623129"/>
                <a:gd name="connsiteX18" fmla="*/ 1609726 w 4091059"/>
                <a:gd name="connsiteY18" fmla="*/ 3140868 h 5623129"/>
                <a:gd name="connsiteX19" fmla="*/ 1604963 w 4091059"/>
                <a:gd name="connsiteY19" fmla="*/ 3883819 h 5623129"/>
                <a:gd name="connsiteX20" fmla="*/ 1550194 w 4091059"/>
                <a:gd name="connsiteY20" fmla="*/ 4090987 h 5623129"/>
                <a:gd name="connsiteX21" fmla="*/ 1616869 w 4091059"/>
                <a:gd name="connsiteY21" fmla="*/ 4255294 h 5623129"/>
                <a:gd name="connsiteX22" fmla="*/ 1621631 w 4091059"/>
                <a:gd name="connsiteY22" fmla="*/ 4810125 h 5623129"/>
                <a:gd name="connsiteX23" fmla="*/ 1607343 w 4091059"/>
                <a:gd name="connsiteY23" fmla="*/ 5012531 h 5623129"/>
                <a:gd name="connsiteX24" fmla="*/ 1459707 w 4091059"/>
                <a:gd name="connsiteY24" fmla="*/ 5481637 h 5623129"/>
                <a:gd name="connsiteX25" fmla="*/ 2055019 w 4091059"/>
                <a:gd name="connsiteY25" fmla="*/ 5622131 h 5623129"/>
                <a:gd name="connsiteX26" fmla="*/ 2609850 w 4091059"/>
                <a:gd name="connsiteY26" fmla="*/ 5457825 h 5623129"/>
                <a:gd name="connsiteX27" fmla="*/ 2505075 w 4091059"/>
                <a:gd name="connsiteY27" fmla="*/ 5114925 h 5623129"/>
                <a:gd name="connsiteX28" fmla="*/ 2478881 w 4091059"/>
                <a:gd name="connsiteY28" fmla="*/ 4998244 h 5623129"/>
                <a:gd name="connsiteX29" fmla="*/ 2462213 w 4091059"/>
                <a:gd name="connsiteY29" fmla="*/ 4738688 h 5623129"/>
                <a:gd name="connsiteX30" fmla="*/ 2469356 w 4091059"/>
                <a:gd name="connsiteY30" fmla="*/ 4117181 h 5623129"/>
                <a:gd name="connsiteX31" fmla="*/ 2464594 w 4091059"/>
                <a:gd name="connsiteY31" fmla="*/ 3767138 h 5623129"/>
                <a:gd name="connsiteX32" fmla="*/ 2526506 w 4091059"/>
                <a:gd name="connsiteY32" fmla="*/ 3557587 h 5623129"/>
                <a:gd name="connsiteX33" fmla="*/ 2509838 w 4091059"/>
                <a:gd name="connsiteY33" fmla="*/ 3467101 h 5623129"/>
                <a:gd name="connsiteX34" fmla="*/ 2469355 w 4091059"/>
                <a:gd name="connsiteY34" fmla="*/ 3431382 h 5623129"/>
                <a:gd name="connsiteX35" fmla="*/ 2466975 w 4091059"/>
                <a:gd name="connsiteY35" fmla="*/ 3288506 h 5623129"/>
                <a:gd name="connsiteX36" fmla="*/ 2500313 w 4091059"/>
                <a:gd name="connsiteY36" fmla="*/ 3259930 h 5623129"/>
                <a:gd name="connsiteX37" fmla="*/ 2550319 w 4091059"/>
                <a:gd name="connsiteY37" fmla="*/ 3255169 h 5623129"/>
                <a:gd name="connsiteX38" fmla="*/ 2576513 w 4091059"/>
                <a:gd name="connsiteY38" fmla="*/ 3390900 h 5623129"/>
                <a:gd name="connsiteX39" fmla="*/ 2624138 w 4091059"/>
                <a:gd name="connsiteY39" fmla="*/ 3421856 h 5623129"/>
                <a:gd name="connsiteX40" fmla="*/ 2576513 w 4091059"/>
                <a:gd name="connsiteY40" fmla="*/ 3224212 h 5623129"/>
                <a:gd name="connsiteX41" fmla="*/ 2686050 w 4091059"/>
                <a:gd name="connsiteY41" fmla="*/ 3019425 h 5623129"/>
                <a:gd name="connsiteX42" fmla="*/ 2686050 w 4091059"/>
                <a:gd name="connsiteY42" fmla="*/ 2695575 h 5623129"/>
                <a:gd name="connsiteX43" fmla="*/ 2747963 w 4091059"/>
                <a:gd name="connsiteY43" fmla="*/ 2993232 h 5623129"/>
                <a:gd name="connsiteX44" fmla="*/ 3002756 w 4091059"/>
                <a:gd name="connsiteY44" fmla="*/ 2724150 h 5623129"/>
                <a:gd name="connsiteX45" fmla="*/ 3171825 w 4091059"/>
                <a:gd name="connsiteY45" fmla="*/ 2466975 h 5623129"/>
                <a:gd name="connsiteX46" fmla="*/ 3950494 w 4091059"/>
                <a:gd name="connsiteY46" fmla="*/ 2616994 h 5623129"/>
                <a:gd name="connsiteX47" fmla="*/ 4090988 w 4091059"/>
                <a:gd name="connsiteY47" fmla="*/ 2007394 h 5623129"/>
                <a:gd name="connsiteX48" fmla="*/ 3950494 w 4091059"/>
                <a:gd name="connsiteY48" fmla="*/ 1485900 h 5623129"/>
                <a:gd name="connsiteX49" fmla="*/ 3243262 w 4091059"/>
                <a:gd name="connsiteY49" fmla="*/ 1626395 h 5623129"/>
                <a:gd name="connsiteX50" fmla="*/ 3221831 w 4091059"/>
                <a:gd name="connsiteY50" fmla="*/ 1552575 h 5623129"/>
                <a:gd name="connsiteX51" fmla="*/ 3636169 w 4091059"/>
                <a:gd name="connsiteY51" fmla="*/ 1466850 h 5623129"/>
                <a:gd name="connsiteX52" fmla="*/ 3248025 w 4091059"/>
                <a:gd name="connsiteY52" fmla="*/ 1466850 h 5623129"/>
                <a:gd name="connsiteX53" fmla="*/ 3295650 w 4091059"/>
                <a:gd name="connsiteY53" fmla="*/ 1321593 h 5623129"/>
                <a:gd name="connsiteX54" fmla="*/ 3529013 w 4091059"/>
                <a:gd name="connsiteY54" fmla="*/ 1235869 h 5623129"/>
                <a:gd name="connsiteX55" fmla="*/ 3857625 w 4091059"/>
                <a:gd name="connsiteY55" fmla="*/ 1104900 h 5623129"/>
                <a:gd name="connsiteX56" fmla="*/ 3281363 w 4091059"/>
                <a:gd name="connsiteY56" fmla="*/ 1235869 h 5623129"/>
                <a:gd name="connsiteX57" fmla="*/ 3181350 w 4091059"/>
                <a:gd name="connsiteY57" fmla="*/ 1178719 h 5623129"/>
                <a:gd name="connsiteX58" fmla="*/ 3262313 w 4091059"/>
                <a:gd name="connsiteY58" fmla="*/ 1023938 h 5623129"/>
                <a:gd name="connsiteX59" fmla="*/ 3590925 w 4091059"/>
                <a:gd name="connsiteY59" fmla="*/ 971550 h 5623129"/>
                <a:gd name="connsiteX60" fmla="*/ 3171825 w 4091059"/>
                <a:gd name="connsiteY60" fmla="*/ 952500 h 5623129"/>
                <a:gd name="connsiteX61" fmla="*/ 3157538 w 4091059"/>
                <a:gd name="connsiteY61" fmla="*/ 816769 h 5623129"/>
                <a:gd name="connsiteX62" fmla="*/ 3228975 w 4091059"/>
                <a:gd name="connsiteY62" fmla="*/ 647700 h 5623129"/>
                <a:gd name="connsiteX63" fmla="*/ 3059906 w 4091059"/>
                <a:gd name="connsiteY63" fmla="*/ 933450 h 5623129"/>
                <a:gd name="connsiteX64" fmla="*/ 2926557 w 4091059"/>
                <a:gd name="connsiteY64" fmla="*/ 947738 h 5623129"/>
                <a:gd name="connsiteX65" fmla="*/ 2978944 w 4091059"/>
                <a:gd name="connsiteY65" fmla="*/ 735806 h 5623129"/>
                <a:gd name="connsiteX66" fmla="*/ 2883694 w 4091059"/>
                <a:gd name="connsiteY66" fmla="*/ 950119 h 5623129"/>
                <a:gd name="connsiteX67" fmla="*/ 2836069 w 4091059"/>
                <a:gd name="connsiteY67" fmla="*/ 954881 h 5623129"/>
                <a:gd name="connsiteX68" fmla="*/ 2836068 w 4091059"/>
                <a:gd name="connsiteY68" fmla="*/ 881062 h 5623129"/>
                <a:gd name="connsiteX69" fmla="*/ 2731293 w 4091059"/>
                <a:gd name="connsiteY69" fmla="*/ 871537 h 5623129"/>
                <a:gd name="connsiteX70" fmla="*/ 2743200 w 4091059"/>
                <a:gd name="connsiteY70" fmla="*/ 669131 h 5623129"/>
                <a:gd name="connsiteX71" fmla="*/ 2664619 w 4091059"/>
                <a:gd name="connsiteY71" fmla="*/ 864394 h 5623129"/>
                <a:gd name="connsiteX72" fmla="*/ 2533650 w 4091059"/>
                <a:gd name="connsiteY72" fmla="*/ 914400 h 5623129"/>
                <a:gd name="connsiteX73" fmla="*/ 2486025 w 4091059"/>
                <a:gd name="connsiteY73" fmla="*/ 847725 h 5623129"/>
                <a:gd name="connsiteX74" fmla="*/ 2470150 w 4091059"/>
                <a:gd name="connsiteY74" fmla="*/ 739775 h 5623129"/>
                <a:gd name="connsiteX75" fmla="*/ 2543175 w 4091059"/>
                <a:gd name="connsiteY75" fmla="*/ 533400 h 5623129"/>
                <a:gd name="connsiteX76" fmla="*/ 2524125 w 4091059"/>
                <a:gd name="connsiteY76" fmla="*/ 358775 h 5623129"/>
                <a:gd name="connsiteX77" fmla="*/ 2619375 w 4091059"/>
                <a:gd name="connsiteY77" fmla="*/ 146050 h 5623129"/>
                <a:gd name="connsiteX78" fmla="*/ 2012950 w 4091059"/>
                <a:gd name="connsiteY78" fmla="*/ 0 h 5623129"/>
                <a:gd name="connsiteX79" fmla="*/ 1476375 w 4091059"/>
                <a:gd name="connsiteY7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38188 w 4091059"/>
                <a:gd name="connsiteY13" fmla="*/ 2707482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59619 w 4091059"/>
                <a:gd name="connsiteY13" fmla="*/ 2628900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04863 w 4091059"/>
                <a:gd name="connsiteY13" fmla="*/ 260746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50319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23913 w 4091059"/>
                <a:gd name="connsiteY13" fmla="*/ 2488407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7719 w 4091059"/>
                <a:gd name="connsiteY13" fmla="*/ 2519364 h 5623129"/>
                <a:gd name="connsiteX14" fmla="*/ 819150 w 4091059"/>
                <a:gd name="connsiteY14" fmla="*/ 2719388 h 5623129"/>
                <a:gd name="connsiteX15" fmla="*/ 900113 w 4091059"/>
                <a:gd name="connsiteY15" fmla="*/ 2659856 h 5623129"/>
                <a:gd name="connsiteX16" fmla="*/ 962025 w 4091059"/>
                <a:gd name="connsiteY16" fmla="*/ 2650332 h 5623129"/>
                <a:gd name="connsiteX17" fmla="*/ 1009650 w 4091059"/>
                <a:gd name="connsiteY17" fmla="*/ 2609850 h 5623129"/>
                <a:gd name="connsiteX18" fmla="*/ 1133475 w 4091059"/>
                <a:gd name="connsiteY18" fmla="*/ 2790825 h 5623129"/>
                <a:gd name="connsiteX19" fmla="*/ 1609726 w 4091059"/>
                <a:gd name="connsiteY19" fmla="*/ 3140868 h 5623129"/>
                <a:gd name="connsiteX20" fmla="*/ 1604963 w 4091059"/>
                <a:gd name="connsiteY20" fmla="*/ 3883819 h 5623129"/>
                <a:gd name="connsiteX21" fmla="*/ 1550194 w 4091059"/>
                <a:gd name="connsiteY21" fmla="*/ 4090987 h 5623129"/>
                <a:gd name="connsiteX22" fmla="*/ 1616869 w 4091059"/>
                <a:gd name="connsiteY22" fmla="*/ 4255294 h 5623129"/>
                <a:gd name="connsiteX23" fmla="*/ 1621631 w 4091059"/>
                <a:gd name="connsiteY23" fmla="*/ 4810125 h 5623129"/>
                <a:gd name="connsiteX24" fmla="*/ 1607343 w 4091059"/>
                <a:gd name="connsiteY24" fmla="*/ 5012531 h 5623129"/>
                <a:gd name="connsiteX25" fmla="*/ 1459707 w 4091059"/>
                <a:gd name="connsiteY25" fmla="*/ 5481637 h 5623129"/>
                <a:gd name="connsiteX26" fmla="*/ 2055019 w 4091059"/>
                <a:gd name="connsiteY26" fmla="*/ 5622131 h 5623129"/>
                <a:gd name="connsiteX27" fmla="*/ 2609850 w 4091059"/>
                <a:gd name="connsiteY27" fmla="*/ 5457825 h 5623129"/>
                <a:gd name="connsiteX28" fmla="*/ 2505075 w 4091059"/>
                <a:gd name="connsiteY28" fmla="*/ 5114925 h 5623129"/>
                <a:gd name="connsiteX29" fmla="*/ 2478881 w 4091059"/>
                <a:gd name="connsiteY29" fmla="*/ 4998244 h 5623129"/>
                <a:gd name="connsiteX30" fmla="*/ 2462213 w 4091059"/>
                <a:gd name="connsiteY30" fmla="*/ 4738688 h 5623129"/>
                <a:gd name="connsiteX31" fmla="*/ 2469356 w 4091059"/>
                <a:gd name="connsiteY31" fmla="*/ 4117181 h 5623129"/>
                <a:gd name="connsiteX32" fmla="*/ 2464594 w 4091059"/>
                <a:gd name="connsiteY32" fmla="*/ 3767138 h 5623129"/>
                <a:gd name="connsiteX33" fmla="*/ 2526506 w 4091059"/>
                <a:gd name="connsiteY33" fmla="*/ 3557587 h 5623129"/>
                <a:gd name="connsiteX34" fmla="*/ 2509838 w 4091059"/>
                <a:gd name="connsiteY34" fmla="*/ 3467101 h 5623129"/>
                <a:gd name="connsiteX35" fmla="*/ 2469355 w 4091059"/>
                <a:gd name="connsiteY35" fmla="*/ 3431382 h 5623129"/>
                <a:gd name="connsiteX36" fmla="*/ 2466975 w 4091059"/>
                <a:gd name="connsiteY36" fmla="*/ 3288506 h 5623129"/>
                <a:gd name="connsiteX37" fmla="*/ 2500313 w 4091059"/>
                <a:gd name="connsiteY37" fmla="*/ 3259930 h 5623129"/>
                <a:gd name="connsiteX38" fmla="*/ 2550319 w 4091059"/>
                <a:gd name="connsiteY38" fmla="*/ 3255169 h 5623129"/>
                <a:gd name="connsiteX39" fmla="*/ 2576513 w 4091059"/>
                <a:gd name="connsiteY39" fmla="*/ 3390900 h 5623129"/>
                <a:gd name="connsiteX40" fmla="*/ 2624138 w 4091059"/>
                <a:gd name="connsiteY40" fmla="*/ 3421856 h 5623129"/>
                <a:gd name="connsiteX41" fmla="*/ 2576513 w 4091059"/>
                <a:gd name="connsiteY41" fmla="*/ 3224212 h 5623129"/>
                <a:gd name="connsiteX42" fmla="*/ 2686050 w 4091059"/>
                <a:gd name="connsiteY42" fmla="*/ 3019425 h 5623129"/>
                <a:gd name="connsiteX43" fmla="*/ 2686050 w 4091059"/>
                <a:gd name="connsiteY43" fmla="*/ 2695575 h 5623129"/>
                <a:gd name="connsiteX44" fmla="*/ 2747963 w 4091059"/>
                <a:gd name="connsiteY44" fmla="*/ 2993232 h 5623129"/>
                <a:gd name="connsiteX45" fmla="*/ 3002756 w 4091059"/>
                <a:gd name="connsiteY45" fmla="*/ 2724150 h 5623129"/>
                <a:gd name="connsiteX46" fmla="*/ 3171825 w 4091059"/>
                <a:gd name="connsiteY46" fmla="*/ 2466975 h 5623129"/>
                <a:gd name="connsiteX47" fmla="*/ 3950494 w 4091059"/>
                <a:gd name="connsiteY47" fmla="*/ 2616994 h 5623129"/>
                <a:gd name="connsiteX48" fmla="*/ 4090988 w 4091059"/>
                <a:gd name="connsiteY48" fmla="*/ 2007394 h 5623129"/>
                <a:gd name="connsiteX49" fmla="*/ 3950494 w 4091059"/>
                <a:gd name="connsiteY49" fmla="*/ 1485900 h 5623129"/>
                <a:gd name="connsiteX50" fmla="*/ 3243262 w 4091059"/>
                <a:gd name="connsiteY50" fmla="*/ 1626395 h 5623129"/>
                <a:gd name="connsiteX51" fmla="*/ 3221831 w 4091059"/>
                <a:gd name="connsiteY51" fmla="*/ 1552575 h 5623129"/>
                <a:gd name="connsiteX52" fmla="*/ 3636169 w 4091059"/>
                <a:gd name="connsiteY52" fmla="*/ 1466850 h 5623129"/>
                <a:gd name="connsiteX53" fmla="*/ 3248025 w 4091059"/>
                <a:gd name="connsiteY53" fmla="*/ 1466850 h 5623129"/>
                <a:gd name="connsiteX54" fmla="*/ 3295650 w 4091059"/>
                <a:gd name="connsiteY54" fmla="*/ 1321593 h 5623129"/>
                <a:gd name="connsiteX55" fmla="*/ 3529013 w 4091059"/>
                <a:gd name="connsiteY55" fmla="*/ 1235869 h 5623129"/>
                <a:gd name="connsiteX56" fmla="*/ 3857625 w 4091059"/>
                <a:gd name="connsiteY56" fmla="*/ 1104900 h 5623129"/>
                <a:gd name="connsiteX57" fmla="*/ 3281363 w 4091059"/>
                <a:gd name="connsiteY57" fmla="*/ 1235869 h 5623129"/>
                <a:gd name="connsiteX58" fmla="*/ 3181350 w 4091059"/>
                <a:gd name="connsiteY58" fmla="*/ 1178719 h 5623129"/>
                <a:gd name="connsiteX59" fmla="*/ 3262313 w 4091059"/>
                <a:gd name="connsiteY59" fmla="*/ 1023938 h 5623129"/>
                <a:gd name="connsiteX60" fmla="*/ 3590925 w 4091059"/>
                <a:gd name="connsiteY60" fmla="*/ 971550 h 5623129"/>
                <a:gd name="connsiteX61" fmla="*/ 3171825 w 4091059"/>
                <a:gd name="connsiteY61" fmla="*/ 952500 h 5623129"/>
                <a:gd name="connsiteX62" fmla="*/ 3157538 w 4091059"/>
                <a:gd name="connsiteY62" fmla="*/ 816769 h 5623129"/>
                <a:gd name="connsiteX63" fmla="*/ 3228975 w 4091059"/>
                <a:gd name="connsiteY63" fmla="*/ 647700 h 5623129"/>
                <a:gd name="connsiteX64" fmla="*/ 3059906 w 4091059"/>
                <a:gd name="connsiteY64" fmla="*/ 933450 h 5623129"/>
                <a:gd name="connsiteX65" fmla="*/ 2926557 w 4091059"/>
                <a:gd name="connsiteY65" fmla="*/ 947738 h 5623129"/>
                <a:gd name="connsiteX66" fmla="*/ 2978944 w 4091059"/>
                <a:gd name="connsiteY66" fmla="*/ 735806 h 5623129"/>
                <a:gd name="connsiteX67" fmla="*/ 2883694 w 4091059"/>
                <a:gd name="connsiteY67" fmla="*/ 950119 h 5623129"/>
                <a:gd name="connsiteX68" fmla="*/ 2836069 w 4091059"/>
                <a:gd name="connsiteY68" fmla="*/ 954881 h 5623129"/>
                <a:gd name="connsiteX69" fmla="*/ 2836068 w 4091059"/>
                <a:gd name="connsiteY69" fmla="*/ 881062 h 5623129"/>
                <a:gd name="connsiteX70" fmla="*/ 2731293 w 4091059"/>
                <a:gd name="connsiteY70" fmla="*/ 871537 h 5623129"/>
                <a:gd name="connsiteX71" fmla="*/ 2743200 w 4091059"/>
                <a:gd name="connsiteY71" fmla="*/ 669131 h 5623129"/>
                <a:gd name="connsiteX72" fmla="*/ 2664619 w 4091059"/>
                <a:gd name="connsiteY72" fmla="*/ 864394 h 5623129"/>
                <a:gd name="connsiteX73" fmla="*/ 2533650 w 4091059"/>
                <a:gd name="connsiteY73" fmla="*/ 914400 h 5623129"/>
                <a:gd name="connsiteX74" fmla="*/ 2486025 w 4091059"/>
                <a:gd name="connsiteY74" fmla="*/ 847725 h 5623129"/>
                <a:gd name="connsiteX75" fmla="*/ 2470150 w 4091059"/>
                <a:gd name="connsiteY75" fmla="*/ 739775 h 5623129"/>
                <a:gd name="connsiteX76" fmla="*/ 2543175 w 4091059"/>
                <a:gd name="connsiteY76" fmla="*/ 533400 h 5623129"/>
                <a:gd name="connsiteX77" fmla="*/ 2524125 w 4091059"/>
                <a:gd name="connsiteY77" fmla="*/ 358775 h 5623129"/>
                <a:gd name="connsiteX78" fmla="*/ 2619375 w 4091059"/>
                <a:gd name="connsiteY78" fmla="*/ 146050 h 5623129"/>
                <a:gd name="connsiteX79" fmla="*/ 2012950 w 4091059"/>
                <a:gd name="connsiteY79" fmla="*/ 0 h 5623129"/>
                <a:gd name="connsiteX80" fmla="*/ 1476375 w 4091059"/>
                <a:gd name="connsiteY8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09613 w 4091059"/>
                <a:gd name="connsiteY13" fmla="*/ 2488406 h 5623129"/>
                <a:gd name="connsiteX14" fmla="*/ 797719 w 4091059"/>
                <a:gd name="connsiteY14" fmla="*/ 2519364 h 5623129"/>
                <a:gd name="connsiteX15" fmla="*/ 819150 w 4091059"/>
                <a:gd name="connsiteY15" fmla="*/ 2719388 h 5623129"/>
                <a:gd name="connsiteX16" fmla="*/ 900113 w 4091059"/>
                <a:gd name="connsiteY16" fmla="*/ 2659856 h 5623129"/>
                <a:gd name="connsiteX17" fmla="*/ 962025 w 4091059"/>
                <a:gd name="connsiteY17" fmla="*/ 2650332 h 5623129"/>
                <a:gd name="connsiteX18" fmla="*/ 1009650 w 4091059"/>
                <a:gd name="connsiteY18" fmla="*/ 2609850 h 5623129"/>
                <a:gd name="connsiteX19" fmla="*/ 1133475 w 4091059"/>
                <a:gd name="connsiteY19" fmla="*/ 2790825 h 5623129"/>
                <a:gd name="connsiteX20" fmla="*/ 1609726 w 4091059"/>
                <a:gd name="connsiteY20" fmla="*/ 3140868 h 5623129"/>
                <a:gd name="connsiteX21" fmla="*/ 1604963 w 4091059"/>
                <a:gd name="connsiteY21" fmla="*/ 3883819 h 5623129"/>
                <a:gd name="connsiteX22" fmla="*/ 1550194 w 4091059"/>
                <a:gd name="connsiteY22" fmla="*/ 4090987 h 5623129"/>
                <a:gd name="connsiteX23" fmla="*/ 1616869 w 4091059"/>
                <a:gd name="connsiteY23" fmla="*/ 4255294 h 5623129"/>
                <a:gd name="connsiteX24" fmla="*/ 1621631 w 4091059"/>
                <a:gd name="connsiteY24" fmla="*/ 4810125 h 5623129"/>
                <a:gd name="connsiteX25" fmla="*/ 1607343 w 4091059"/>
                <a:gd name="connsiteY25" fmla="*/ 5012531 h 5623129"/>
                <a:gd name="connsiteX26" fmla="*/ 1459707 w 4091059"/>
                <a:gd name="connsiteY26" fmla="*/ 5481637 h 5623129"/>
                <a:gd name="connsiteX27" fmla="*/ 2055019 w 4091059"/>
                <a:gd name="connsiteY27" fmla="*/ 5622131 h 5623129"/>
                <a:gd name="connsiteX28" fmla="*/ 2609850 w 4091059"/>
                <a:gd name="connsiteY28" fmla="*/ 5457825 h 5623129"/>
                <a:gd name="connsiteX29" fmla="*/ 2505075 w 4091059"/>
                <a:gd name="connsiteY29" fmla="*/ 5114925 h 5623129"/>
                <a:gd name="connsiteX30" fmla="*/ 2478881 w 4091059"/>
                <a:gd name="connsiteY30" fmla="*/ 4998244 h 5623129"/>
                <a:gd name="connsiteX31" fmla="*/ 2462213 w 4091059"/>
                <a:gd name="connsiteY31" fmla="*/ 4738688 h 5623129"/>
                <a:gd name="connsiteX32" fmla="*/ 2469356 w 4091059"/>
                <a:gd name="connsiteY32" fmla="*/ 4117181 h 5623129"/>
                <a:gd name="connsiteX33" fmla="*/ 2464594 w 4091059"/>
                <a:gd name="connsiteY33" fmla="*/ 3767138 h 5623129"/>
                <a:gd name="connsiteX34" fmla="*/ 2526506 w 4091059"/>
                <a:gd name="connsiteY34" fmla="*/ 3557587 h 5623129"/>
                <a:gd name="connsiteX35" fmla="*/ 2509838 w 4091059"/>
                <a:gd name="connsiteY35" fmla="*/ 3467101 h 5623129"/>
                <a:gd name="connsiteX36" fmla="*/ 2469355 w 4091059"/>
                <a:gd name="connsiteY36" fmla="*/ 3431382 h 5623129"/>
                <a:gd name="connsiteX37" fmla="*/ 2466975 w 4091059"/>
                <a:gd name="connsiteY37" fmla="*/ 3288506 h 5623129"/>
                <a:gd name="connsiteX38" fmla="*/ 2500313 w 4091059"/>
                <a:gd name="connsiteY38" fmla="*/ 3259930 h 5623129"/>
                <a:gd name="connsiteX39" fmla="*/ 2550319 w 4091059"/>
                <a:gd name="connsiteY39" fmla="*/ 3255169 h 5623129"/>
                <a:gd name="connsiteX40" fmla="*/ 2576513 w 4091059"/>
                <a:gd name="connsiteY40" fmla="*/ 3390900 h 5623129"/>
                <a:gd name="connsiteX41" fmla="*/ 2624138 w 4091059"/>
                <a:gd name="connsiteY41" fmla="*/ 3421856 h 5623129"/>
                <a:gd name="connsiteX42" fmla="*/ 2576513 w 4091059"/>
                <a:gd name="connsiteY42" fmla="*/ 3224212 h 5623129"/>
                <a:gd name="connsiteX43" fmla="*/ 2686050 w 4091059"/>
                <a:gd name="connsiteY43" fmla="*/ 3019425 h 5623129"/>
                <a:gd name="connsiteX44" fmla="*/ 2686050 w 4091059"/>
                <a:gd name="connsiteY44" fmla="*/ 2695575 h 5623129"/>
                <a:gd name="connsiteX45" fmla="*/ 2747963 w 4091059"/>
                <a:gd name="connsiteY45" fmla="*/ 2993232 h 5623129"/>
                <a:gd name="connsiteX46" fmla="*/ 3002756 w 4091059"/>
                <a:gd name="connsiteY46" fmla="*/ 2724150 h 5623129"/>
                <a:gd name="connsiteX47" fmla="*/ 3171825 w 4091059"/>
                <a:gd name="connsiteY47" fmla="*/ 2466975 h 5623129"/>
                <a:gd name="connsiteX48" fmla="*/ 3950494 w 4091059"/>
                <a:gd name="connsiteY48" fmla="*/ 2616994 h 5623129"/>
                <a:gd name="connsiteX49" fmla="*/ 4090988 w 4091059"/>
                <a:gd name="connsiteY49" fmla="*/ 2007394 h 5623129"/>
                <a:gd name="connsiteX50" fmla="*/ 3950494 w 4091059"/>
                <a:gd name="connsiteY50" fmla="*/ 1485900 h 5623129"/>
                <a:gd name="connsiteX51" fmla="*/ 3243262 w 4091059"/>
                <a:gd name="connsiteY51" fmla="*/ 1626395 h 5623129"/>
                <a:gd name="connsiteX52" fmla="*/ 3221831 w 4091059"/>
                <a:gd name="connsiteY52" fmla="*/ 1552575 h 5623129"/>
                <a:gd name="connsiteX53" fmla="*/ 3636169 w 4091059"/>
                <a:gd name="connsiteY53" fmla="*/ 1466850 h 5623129"/>
                <a:gd name="connsiteX54" fmla="*/ 3248025 w 4091059"/>
                <a:gd name="connsiteY54" fmla="*/ 1466850 h 5623129"/>
                <a:gd name="connsiteX55" fmla="*/ 3295650 w 4091059"/>
                <a:gd name="connsiteY55" fmla="*/ 1321593 h 5623129"/>
                <a:gd name="connsiteX56" fmla="*/ 3529013 w 4091059"/>
                <a:gd name="connsiteY56" fmla="*/ 1235869 h 5623129"/>
                <a:gd name="connsiteX57" fmla="*/ 3857625 w 4091059"/>
                <a:gd name="connsiteY57" fmla="*/ 1104900 h 5623129"/>
                <a:gd name="connsiteX58" fmla="*/ 3281363 w 4091059"/>
                <a:gd name="connsiteY58" fmla="*/ 1235869 h 5623129"/>
                <a:gd name="connsiteX59" fmla="*/ 3181350 w 4091059"/>
                <a:gd name="connsiteY59" fmla="*/ 1178719 h 5623129"/>
                <a:gd name="connsiteX60" fmla="*/ 3262313 w 4091059"/>
                <a:gd name="connsiteY60" fmla="*/ 1023938 h 5623129"/>
                <a:gd name="connsiteX61" fmla="*/ 3590925 w 4091059"/>
                <a:gd name="connsiteY61" fmla="*/ 971550 h 5623129"/>
                <a:gd name="connsiteX62" fmla="*/ 3171825 w 4091059"/>
                <a:gd name="connsiteY62" fmla="*/ 952500 h 5623129"/>
                <a:gd name="connsiteX63" fmla="*/ 3157538 w 4091059"/>
                <a:gd name="connsiteY63" fmla="*/ 816769 h 5623129"/>
                <a:gd name="connsiteX64" fmla="*/ 3228975 w 4091059"/>
                <a:gd name="connsiteY64" fmla="*/ 647700 h 5623129"/>
                <a:gd name="connsiteX65" fmla="*/ 3059906 w 4091059"/>
                <a:gd name="connsiteY65" fmla="*/ 933450 h 5623129"/>
                <a:gd name="connsiteX66" fmla="*/ 2926557 w 4091059"/>
                <a:gd name="connsiteY66" fmla="*/ 947738 h 5623129"/>
                <a:gd name="connsiteX67" fmla="*/ 2978944 w 4091059"/>
                <a:gd name="connsiteY67" fmla="*/ 735806 h 5623129"/>
                <a:gd name="connsiteX68" fmla="*/ 2883694 w 4091059"/>
                <a:gd name="connsiteY68" fmla="*/ 950119 h 5623129"/>
                <a:gd name="connsiteX69" fmla="*/ 2836069 w 4091059"/>
                <a:gd name="connsiteY69" fmla="*/ 954881 h 5623129"/>
                <a:gd name="connsiteX70" fmla="*/ 2836068 w 4091059"/>
                <a:gd name="connsiteY70" fmla="*/ 881062 h 5623129"/>
                <a:gd name="connsiteX71" fmla="*/ 2731293 w 4091059"/>
                <a:gd name="connsiteY71" fmla="*/ 871537 h 5623129"/>
                <a:gd name="connsiteX72" fmla="*/ 2743200 w 4091059"/>
                <a:gd name="connsiteY72" fmla="*/ 669131 h 5623129"/>
                <a:gd name="connsiteX73" fmla="*/ 2664619 w 4091059"/>
                <a:gd name="connsiteY73" fmla="*/ 864394 h 5623129"/>
                <a:gd name="connsiteX74" fmla="*/ 2533650 w 4091059"/>
                <a:gd name="connsiteY74" fmla="*/ 914400 h 5623129"/>
                <a:gd name="connsiteX75" fmla="*/ 2486025 w 4091059"/>
                <a:gd name="connsiteY75" fmla="*/ 847725 h 5623129"/>
                <a:gd name="connsiteX76" fmla="*/ 2470150 w 4091059"/>
                <a:gd name="connsiteY76" fmla="*/ 739775 h 5623129"/>
                <a:gd name="connsiteX77" fmla="*/ 2543175 w 4091059"/>
                <a:gd name="connsiteY77" fmla="*/ 533400 h 5623129"/>
                <a:gd name="connsiteX78" fmla="*/ 2524125 w 4091059"/>
                <a:gd name="connsiteY78" fmla="*/ 358775 h 5623129"/>
                <a:gd name="connsiteX79" fmla="*/ 2619375 w 4091059"/>
                <a:gd name="connsiteY79" fmla="*/ 146050 h 5623129"/>
                <a:gd name="connsiteX80" fmla="*/ 2012950 w 4091059"/>
                <a:gd name="connsiteY80" fmla="*/ 0 h 5623129"/>
                <a:gd name="connsiteX81" fmla="*/ 1476375 w 4091059"/>
                <a:gd name="connsiteY8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45319 w 4091059"/>
                <a:gd name="connsiteY13" fmla="*/ 253603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69132 w 4091059"/>
                <a:gd name="connsiteY13" fmla="*/ 2640806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09613 w 4091059"/>
                <a:gd name="connsiteY14" fmla="*/ 2488406 h 5623129"/>
                <a:gd name="connsiteX15" fmla="*/ 797719 w 4091059"/>
                <a:gd name="connsiteY15" fmla="*/ 2519364 h 5623129"/>
                <a:gd name="connsiteX16" fmla="*/ 819150 w 4091059"/>
                <a:gd name="connsiteY16" fmla="*/ 2719388 h 5623129"/>
                <a:gd name="connsiteX17" fmla="*/ 900113 w 4091059"/>
                <a:gd name="connsiteY17" fmla="*/ 2659856 h 5623129"/>
                <a:gd name="connsiteX18" fmla="*/ 962025 w 4091059"/>
                <a:gd name="connsiteY18" fmla="*/ 2650332 h 5623129"/>
                <a:gd name="connsiteX19" fmla="*/ 1009650 w 4091059"/>
                <a:gd name="connsiteY19" fmla="*/ 2609850 h 5623129"/>
                <a:gd name="connsiteX20" fmla="*/ 1133475 w 4091059"/>
                <a:gd name="connsiteY20" fmla="*/ 2790825 h 5623129"/>
                <a:gd name="connsiteX21" fmla="*/ 1609726 w 4091059"/>
                <a:gd name="connsiteY21" fmla="*/ 3140868 h 5623129"/>
                <a:gd name="connsiteX22" fmla="*/ 1604963 w 4091059"/>
                <a:gd name="connsiteY22" fmla="*/ 3883819 h 5623129"/>
                <a:gd name="connsiteX23" fmla="*/ 1550194 w 4091059"/>
                <a:gd name="connsiteY23" fmla="*/ 4090987 h 5623129"/>
                <a:gd name="connsiteX24" fmla="*/ 1616869 w 4091059"/>
                <a:gd name="connsiteY24" fmla="*/ 4255294 h 5623129"/>
                <a:gd name="connsiteX25" fmla="*/ 1621631 w 4091059"/>
                <a:gd name="connsiteY25" fmla="*/ 4810125 h 5623129"/>
                <a:gd name="connsiteX26" fmla="*/ 1607343 w 4091059"/>
                <a:gd name="connsiteY26" fmla="*/ 5012531 h 5623129"/>
                <a:gd name="connsiteX27" fmla="*/ 1459707 w 4091059"/>
                <a:gd name="connsiteY27" fmla="*/ 5481637 h 5623129"/>
                <a:gd name="connsiteX28" fmla="*/ 2055019 w 4091059"/>
                <a:gd name="connsiteY28" fmla="*/ 5622131 h 5623129"/>
                <a:gd name="connsiteX29" fmla="*/ 2609850 w 4091059"/>
                <a:gd name="connsiteY29" fmla="*/ 5457825 h 5623129"/>
                <a:gd name="connsiteX30" fmla="*/ 2505075 w 4091059"/>
                <a:gd name="connsiteY30" fmla="*/ 5114925 h 5623129"/>
                <a:gd name="connsiteX31" fmla="*/ 2478881 w 4091059"/>
                <a:gd name="connsiteY31" fmla="*/ 4998244 h 5623129"/>
                <a:gd name="connsiteX32" fmla="*/ 2462213 w 4091059"/>
                <a:gd name="connsiteY32" fmla="*/ 4738688 h 5623129"/>
                <a:gd name="connsiteX33" fmla="*/ 2469356 w 4091059"/>
                <a:gd name="connsiteY33" fmla="*/ 4117181 h 5623129"/>
                <a:gd name="connsiteX34" fmla="*/ 2464594 w 4091059"/>
                <a:gd name="connsiteY34" fmla="*/ 3767138 h 5623129"/>
                <a:gd name="connsiteX35" fmla="*/ 2526506 w 4091059"/>
                <a:gd name="connsiteY35" fmla="*/ 3557587 h 5623129"/>
                <a:gd name="connsiteX36" fmla="*/ 2509838 w 4091059"/>
                <a:gd name="connsiteY36" fmla="*/ 3467101 h 5623129"/>
                <a:gd name="connsiteX37" fmla="*/ 2469355 w 4091059"/>
                <a:gd name="connsiteY37" fmla="*/ 3431382 h 5623129"/>
                <a:gd name="connsiteX38" fmla="*/ 2466975 w 4091059"/>
                <a:gd name="connsiteY38" fmla="*/ 3288506 h 5623129"/>
                <a:gd name="connsiteX39" fmla="*/ 2500313 w 4091059"/>
                <a:gd name="connsiteY39" fmla="*/ 3259930 h 5623129"/>
                <a:gd name="connsiteX40" fmla="*/ 2550319 w 4091059"/>
                <a:gd name="connsiteY40" fmla="*/ 3255169 h 5623129"/>
                <a:gd name="connsiteX41" fmla="*/ 2576513 w 4091059"/>
                <a:gd name="connsiteY41" fmla="*/ 3390900 h 5623129"/>
                <a:gd name="connsiteX42" fmla="*/ 2624138 w 4091059"/>
                <a:gd name="connsiteY42" fmla="*/ 3421856 h 5623129"/>
                <a:gd name="connsiteX43" fmla="*/ 2576513 w 4091059"/>
                <a:gd name="connsiteY43" fmla="*/ 3224212 h 5623129"/>
                <a:gd name="connsiteX44" fmla="*/ 2686050 w 4091059"/>
                <a:gd name="connsiteY44" fmla="*/ 3019425 h 5623129"/>
                <a:gd name="connsiteX45" fmla="*/ 2686050 w 4091059"/>
                <a:gd name="connsiteY45" fmla="*/ 2695575 h 5623129"/>
                <a:gd name="connsiteX46" fmla="*/ 2747963 w 4091059"/>
                <a:gd name="connsiteY46" fmla="*/ 2993232 h 5623129"/>
                <a:gd name="connsiteX47" fmla="*/ 3002756 w 4091059"/>
                <a:gd name="connsiteY47" fmla="*/ 2724150 h 5623129"/>
                <a:gd name="connsiteX48" fmla="*/ 3171825 w 4091059"/>
                <a:gd name="connsiteY48" fmla="*/ 2466975 h 5623129"/>
                <a:gd name="connsiteX49" fmla="*/ 3950494 w 4091059"/>
                <a:gd name="connsiteY49" fmla="*/ 2616994 h 5623129"/>
                <a:gd name="connsiteX50" fmla="*/ 4090988 w 4091059"/>
                <a:gd name="connsiteY50" fmla="*/ 2007394 h 5623129"/>
                <a:gd name="connsiteX51" fmla="*/ 3950494 w 4091059"/>
                <a:gd name="connsiteY51" fmla="*/ 1485900 h 5623129"/>
                <a:gd name="connsiteX52" fmla="*/ 3243262 w 4091059"/>
                <a:gd name="connsiteY52" fmla="*/ 1626395 h 5623129"/>
                <a:gd name="connsiteX53" fmla="*/ 3221831 w 4091059"/>
                <a:gd name="connsiteY53" fmla="*/ 1552575 h 5623129"/>
                <a:gd name="connsiteX54" fmla="*/ 3636169 w 4091059"/>
                <a:gd name="connsiteY54" fmla="*/ 1466850 h 5623129"/>
                <a:gd name="connsiteX55" fmla="*/ 3248025 w 4091059"/>
                <a:gd name="connsiteY55" fmla="*/ 1466850 h 5623129"/>
                <a:gd name="connsiteX56" fmla="*/ 3295650 w 4091059"/>
                <a:gd name="connsiteY56" fmla="*/ 1321593 h 5623129"/>
                <a:gd name="connsiteX57" fmla="*/ 3529013 w 4091059"/>
                <a:gd name="connsiteY57" fmla="*/ 1235869 h 5623129"/>
                <a:gd name="connsiteX58" fmla="*/ 3857625 w 4091059"/>
                <a:gd name="connsiteY58" fmla="*/ 1104900 h 5623129"/>
                <a:gd name="connsiteX59" fmla="*/ 3281363 w 4091059"/>
                <a:gd name="connsiteY59" fmla="*/ 1235869 h 5623129"/>
                <a:gd name="connsiteX60" fmla="*/ 3181350 w 4091059"/>
                <a:gd name="connsiteY60" fmla="*/ 1178719 h 5623129"/>
                <a:gd name="connsiteX61" fmla="*/ 3262313 w 4091059"/>
                <a:gd name="connsiteY61" fmla="*/ 1023938 h 5623129"/>
                <a:gd name="connsiteX62" fmla="*/ 3590925 w 4091059"/>
                <a:gd name="connsiteY62" fmla="*/ 971550 h 5623129"/>
                <a:gd name="connsiteX63" fmla="*/ 3171825 w 4091059"/>
                <a:gd name="connsiteY63" fmla="*/ 952500 h 5623129"/>
                <a:gd name="connsiteX64" fmla="*/ 3157538 w 4091059"/>
                <a:gd name="connsiteY64" fmla="*/ 816769 h 5623129"/>
                <a:gd name="connsiteX65" fmla="*/ 3228975 w 4091059"/>
                <a:gd name="connsiteY65" fmla="*/ 647700 h 5623129"/>
                <a:gd name="connsiteX66" fmla="*/ 3059906 w 4091059"/>
                <a:gd name="connsiteY66" fmla="*/ 933450 h 5623129"/>
                <a:gd name="connsiteX67" fmla="*/ 2926557 w 4091059"/>
                <a:gd name="connsiteY67" fmla="*/ 947738 h 5623129"/>
                <a:gd name="connsiteX68" fmla="*/ 2978944 w 4091059"/>
                <a:gd name="connsiteY68" fmla="*/ 735806 h 5623129"/>
                <a:gd name="connsiteX69" fmla="*/ 2883694 w 4091059"/>
                <a:gd name="connsiteY69" fmla="*/ 950119 h 5623129"/>
                <a:gd name="connsiteX70" fmla="*/ 2836069 w 4091059"/>
                <a:gd name="connsiteY70" fmla="*/ 954881 h 5623129"/>
                <a:gd name="connsiteX71" fmla="*/ 2836068 w 4091059"/>
                <a:gd name="connsiteY71" fmla="*/ 881062 h 5623129"/>
                <a:gd name="connsiteX72" fmla="*/ 2731293 w 4091059"/>
                <a:gd name="connsiteY72" fmla="*/ 871537 h 5623129"/>
                <a:gd name="connsiteX73" fmla="*/ 2743200 w 4091059"/>
                <a:gd name="connsiteY73" fmla="*/ 669131 h 5623129"/>
                <a:gd name="connsiteX74" fmla="*/ 2664619 w 4091059"/>
                <a:gd name="connsiteY74" fmla="*/ 864394 h 5623129"/>
                <a:gd name="connsiteX75" fmla="*/ 2533650 w 4091059"/>
                <a:gd name="connsiteY75" fmla="*/ 914400 h 5623129"/>
                <a:gd name="connsiteX76" fmla="*/ 2486025 w 4091059"/>
                <a:gd name="connsiteY76" fmla="*/ 847725 h 5623129"/>
                <a:gd name="connsiteX77" fmla="*/ 2470150 w 4091059"/>
                <a:gd name="connsiteY77" fmla="*/ 739775 h 5623129"/>
                <a:gd name="connsiteX78" fmla="*/ 2543175 w 4091059"/>
                <a:gd name="connsiteY78" fmla="*/ 533400 h 5623129"/>
                <a:gd name="connsiteX79" fmla="*/ 2524125 w 4091059"/>
                <a:gd name="connsiteY79" fmla="*/ 358775 h 5623129"/>
                <a:gd name="connsiteX80" fmla="*/ 2619375 w 4091059"/>
                <a:gd name="connsiteY80" fmla="*/ 146050 h 5623129"/>
                <a:gd name="connsiteX81" fmla="*/ 2012950 w 4091059"/>
                <a:gd name="connsiteY81" fmla="*/ 0 h 5623129"/>
                <a:gd name="connsiteX82" fmla="*/ 1476375 w 4091059"/>
                <a:gd name="connsiteY8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54856 w 4091059"/>
                <a:gd name="connsiteY14" fmla="*/ 2738438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2 w 4091059"/>
                <a:gd name="connsiteY13" fmla="*/ 2936081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31069 w 4091059"/>
                <a:gd name="connsiteY13" fmla="*/ 3124200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45356 w 4091059"/>
                <a:gd name="connsiteY13" fmla="*/ 3138488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735806 w 4091059"/>
                <a:gd name="connsiteY14" fmla="*/ 2743201 h 5623129"/>
                <a:gd name="connsiteX15" fmla="*/ 709613 w 4091059"/>
                <a:gd name="connsiteY15" fmla="*/ 2488406 h 5623129"/>
                <a:gd name="connsiteX16" fmla="*/ 797719 w 4091059"/>
                <a:gd name="connsiteY16" fmla="*/ 2519364 h 5623129"/>
                <a:gd name="connsiteX17" fmla="*/ 819150 w 4091059"/>
                <a:gd name="connsiteY17" fmla="*/ 2719388 h 5623129"/>
                <a:gd name="connsiteX18" fmla="*/ 900113 w 4091059"/>
                <a:gd name="connsiteY18" fmla="*/ 2659856 h 5623129"/>
                <a:gd name="connsiteX19" fmla="*/ 962025 w 4091059"/>
                <a:gd name="connsiteY19" fmla="*/ 2650332 h 5623129"/>
                <a:gd name="connsiteX20" fmla="*/ 1009650 w 4091059"/>
                <a:gd name="connsiteY20" fmla="*/ 2609850 h 5623129"/>
                <a:gd name="connsiteX21" fmla="*/ 1133475 w 4091059"/>
                <a:gd name="connsiteY21" fmla="*/ 2790825 h 5623129"/>
                <a:gd name="connsiteX22" fmla="*/ 1609726 w 4091059"/>
                <a:gd name="connsiteY22" fmla="*/ 3140868 h 5623129"/>
                <a:gd name="connsiteX23" fmla="*/ 1604963 w 4091059"/>
                <a:gd name="connsiteY23" fmla="*/ 3883819 h 5623129"/>
                <a:gd name="connsiteX24" fmla="*/ 1550194 w 4091059"/>
                <a:gd name="connsiteY24" fmla="*/ 4090987 h 5623129"/>
                <a:gd name="connsiteX25" fmla="*/ 1616869 w 4091059"/>
                <a:gd name="connsiteY25" fmla="*/ 4255294 h 5623129"/>
                <a:gd name="connsiteX26" fmla="*/ 1621631 w 4091059"/>
                <a:gd name="connsiteY26" fmla="*/ 4810125 h 5623129"/>
                <a:gd name="connsiteX27" fmla="*/ 1607343 w 4091059"/>
                <a:gd name="connsiteY27" fmla="*/ 5012531 h 5623129"/>
                <a:gd name="connsiteX28" fmla="*/ 1459707 w 4091059"/>
                <a:gd name="connsiteY28" fmla="*/ 5481637 h 5623129"/>
                <a:gd name="connsiteX29" fmla="*/ 2055019 w 4091059"/>
                <a:gd name="connsiteY29" fmla="*/ 5622131 h 5623129"/>
                <a:gd name="connsiteX30" fmla="*/ 2609850 w 4091059"/>
                <a:gd name="connsiteY30" fmla="*/ 5457825 h 5623129"/>
                <a:gd name="connsiteX31" fmla="*/ 2505075 w 4091059"/>
                <a:gd name="connsiteY31" fmla="*/ 5114925 h 5623129"/>
                <a:gd name="connsiteX32" fmla="*/ 2478881 w 4091059"/>
                <a:gd name="connsiteY32" fmla="*/ 4998244 h 5623129"/>
                <a:gd name="connsiteX33" fmla="*/ 2462213 w 4091059"/>
                <a:gd name="connsiteY33" fmla="*/ 4738688 h 5623129"/>
                <a:gd name="connsiteX34" fmla="*/ 2469356 w 4091059"/>
                <a:gd name="connsiteY34" fmla="*/ 4117181 h 5623129"/>
                <a:gd name="connsiteX35" fmla="*/ 2464594 w 4091059"/>
                <a:gd name="connsiteY35" fmla="*/ 3767138 h 5623129"/>
                <a:gd name="connsiteX36" fmla="*/ 2526506 w 4091059"/>
                <a:gd name="connsiteY36" fmla="*/ 3557587 h 5623129"/>
                <a:gd name="connsiteX37" fmla="*/ 2509838 w 4091059"/>
                <a:gd name="connsiteY37" fmla="*/ 3467101 h 5623129"/>
                <a:gd name="connsiteX38" fmla="*/ 2469355 w 4091059"/>
                <a:gd name="connsiteY38" fmla="*/ 3431382 h 5623129"/>
                <a:gd name="connsiteX39" fmla="*/ 2466975 w 4091059"/>
                <a:gd name="connsiteY39" fmla="*/ 3288506 h 5623129"/>
                <a:gd name="connsiteX40" fmla="*/ 2500313 w 4091059"/>
                <a:gd name="connsiteY40" fmla="*/ 3259930 h 5623129"/>
                <a:gd name="connsiteX41" fmla="*/ 2550319 w 4091059"/>
                <a:gd name="connsiteY41" fmla="*/ 3255169 h 5623129"/>
                <a:gd name="connsiteX42" fmla="*/ 2576513 w 4091059"/>
                <a:gd name="connsiteY42" fmla="*/ 3390900 h 5623129"/>
                <a:gd name="connsiteX43" fmla="*/ 2624138 w 4091059"/>
                <a:gd name="connsiteY43" fmla="*/ 3421856 h 5623129"/>
                <a:gd name="connsiteX44" fmla="*/ 2576513 w 4091059"/>
                <a:gd name="connsiteY44" fmla="*/ 3224212 h 5623129"/>
                <a:gd name="connsiteX45" fmla="*/ 2686050 w 4091059"/>
                <a:gd name="connsiteY45" fmla="*/ 3019425 h 5623129"/>
                <a:gd name="connsiteX46" fmla="*/ 2686050 w 4091059"/>
                <a:gd name="connsiteY46" fmla="*/ 2695575 h 5623129"/>
                <a:gd name="connsiteX47" fmla="*/ 2747963 w 4091059"/>
                <a:gd name="connsiteY47" fmla="*/ 2993232 h 5623129"/>
                <a:gd name="connsiteX48" fmla="*/ 3002756 w 4091059"/>
                <a:gd name="connsiteY48" fmla="*/ 2724150 h 5623129"/>
                <a:gd name="connsiteX49" fmla="*/ 3171825 w 4091059"/>
                <a:gd name="connsiteY49" fmla="*/ 2466975 h 5623129"/>
                <a:gd name="connsiteX50" fmla="*/ 3950494 w 4091059"/>
                <a:gd name="connsiteY50" fmla="*/ 2616994 h 5623129"/>
                <a:gd name="connsiteX51" fmla="*/ 4090988 w 4091059"/>
                <a:gd name="connsiteY51" fmla="*/ 2007394 h 5623129"/>
                <a:gd name="connsiteX52" fmla="*/ 3950494 w 4091059"/>
                <a:gd name="connsiteY52" fmla="*/ 1485900 h 5623129"/>
                <a:gd name="connsiteX53" fmla="*/ 3243262 w 4091059"/>
                <a:gd name="connsiteY53" fmla="*/ 1626395 h 5623129"/>
                <a:gd name="connsiteX54" fmla="*/ 3221831 w 4091059"/>
                <a:gd name="connsiteY54" fmla="*/ 1552575 h 5623129"/>
                <a:gd name="connsiteX55" fmla="*/ 3636169 w 4091059"/>
                <a:gd name="connsiteY55" fmla="*/ 1466850 h 5623129"/>
                <a:gd name="connsiteX56" fmla="*/ 3248025 w 4091059"/>
                <a:gd name="connsiteY56" fmla="*/ 1466850 h 5623129"/>
                <a:gd name="connsiteX57" fmla="*/ 3295650 w 4091059"/>
                <a:gd name="connsiteY57" fmla="*/ 1321593 h 5623129"/>
                <a:gd name="connsiteX58" fmla="*/ 3529013 w 4091059"/>
                <a:gd name="connsiteY58" fmla="*/ 1235869 h 5623129"/>
                <a:gd name="connsiteX59" fmla="*/ 3857625 w 4091059"/>
                <a:gd name="connsiteY59" fmla="*/ 1104900 h 5623129"/>
                <a:gd name="connsiteX60" fmla="*/ 3281363 w 4091059"/>
                <a:gd name="connsiteY60" fmla="*/ 1235869 h 5623129"/>
                <a:gd name="connsiteX61" fmla="*/ 3181350 w 4091059"/>
                <a:gd name="connsiteY61" fmla="*/ 1178719 h 5623129"/>
                <a:gd name="connsiteX62" fmla="*/ 3262313 w 4091059"/>
                <a:gd name="connsiteY62" fmla="*/ 1023938 h 5623129"/>
                <a:gd name="connsiteX63" fmla="*/ 3590925 w 4091059"/>
                <a:gd name="connsiteY63" fmla="*/ 971550 h 5623129"/>
                <a:gd name="connsiteX64" fmla="*/ 3171825 w 4091059"/>
                <a:gd name="connsiteY64" fmla="*/ 952500 h 5623129"/>
                <a:gd name="connsiteX65" fmla="*/ 3157538 w 4091059"/>
                <a:gd name="connsiteY65" fmla="*/ 816769 h 5623129"/>
                <a:gd name="connsiteX66" fmla="*/ 3228975 w 4091059"/>
                <a:gd name="connsiteY66" fmla="*/ 647700 h 5623129"/>
                <a:gd name="connsiteX67" fmla="*/ 3059906 w 4091059"/>
                <a:gd name="connsiteY67" fmla="*/ 933450 h 5623129"/>
                <a:gd name="connsiteX68" fmla="*/ 2926557 w 4091059"/>
                <a:gd name="connsiteY68" fmla="*/ 947738 h 5623129"/>
                <a:gd name="connsiteX69" fmla="*/ 2978944 w 4091059"/>
                <a:gd name="connsiteY69" fmla="*/ 735806 h 5623129"/>
                <a:gd name="connsiteX70" fmla="*/ 2883694 w 4091059"/>
                <a:gd name="connsiteY70" fmla="*/ 950119 h 5623129"/>
                <a:gd name="connsiteX71" fmla="*/ 2836069 w 4091059"/>
                <a:gd name="connsiteY71" fmla="*/ 954881 h 5623129"/>
                <a:gd name="connsiteX72" fmla="*/ 2836068 w 4091059"/>
                <a:gd name="connsiteY72" fmla="*/ 881062 h 5623129"/>
                <a:gd name="connsiteX73" fmla="*/ 2731293 w 4091059"/>
                <a:gd name="connsiteY73" fmla="*/ 871537 h 5623129"/>
                <a:gd name="connsiteX74" fmla="*/ 2743200 w 4091059"/>
                <a:gd name="connsiteY74" fmla="*/ 669131 h 5623129"/>
                <a:gd name="connsiteX75" fmla="*/ 2664619 w 4091059"/>
                <a:gd name="connsiteY75" fmla="*/ 864394 h 5623129"/>
                <a:gd name="connsiteX76" fmla="*/ 2533650 w 4091059"/>
                <a:gd name="connsiteY76" fmla="*/ 914400 h 5623129"/>
                <a:gd name="connsiteX77" fmla="*/ 2486025 w 4091059"/>
                <a:gd name="connsiteY77" fmla="*/ 847725 h 5623129"/>
                <a:gd name="connsiteX78" fmla="*/ 2470150 w 4091059"/>
                <a:gd name="connsiteY78" fmla="*/ 739775 h 5623129"/>
                <a:gd name="connsiteX79" fmla="*/ 2543175 w 4091059"/>
                <a:gd name="connsiteY79" fmla="*/ 533400 h 5623129"/>
                <a:gd name="connsiteX80" fmla="*/ 2524125 w 4091059"/>
                <a:gd name="connsiteY80" fmla="*/ 358775 h 5623129"/>
                <a:gd name="connsiteX81" fmla="*/ 2619375 w 4091059"/>
                <a:gd name="connsiteY81" fmla="*/ 146050 h 5623129"/>
                <a:gd name="connsiteX82" fmla="*/ 2012950 w 4091059"/>
                <a:gd name="connsiteY82" fmla="*/ 0 h 5623129"/>
                <a:gd name="connsiteX83" fmla="*/ 1476375 w 4091059"/>
                <a:gd name="connsiteY8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40594 w 4091059"/>
                <a:gd name="connsiteY14" fmla="*/ 2940844 h 5623129"/>
                <a:gd name="connsiteX15" fmla="*/ 735806 w 4091059"/>
                <a:gd name="connsiteY15" fmla="*/ 2743201 h 5623129"/>
                <a:gd name="connsiteX16" fmla="*/ 709613 w 4091059"/>
                <a:gd name="connsiteY16" fmla="*/ 2488406 h 5623129"/>
                <a:gd name="connsiteX17" fmla="*/ 797719 w 4091059"/>
                <a:gd name="connsiteY17" fmla="*/ 2519364 h 5623129"/>
                <a:gd name="connsiteX18" fmla="*/ 819150 w 4091059"/>
                <a:gd name="connsiteY18" fmla="*/ 2719388 h 5623129"/>
                <a:gd name="connsiteX19" fmla="*/ 900113 w 4091059"/>
                <a:gd name="connsiteY19" fmla="*/ 2659856 h 5623129"/>
                <a:gd name="connsiteX20" fmla="*/ 962025 w 4091059"/>
                <a:gd name="connsiteY20" fmla="*/ 2650332 h 5623129"/>
                <a:gd name="connsiteX21" fmla="*/ 1009650 w 4091059"/>
                <a:gd name="connsiteY21" fmla="*/ 2609850 h 5623129"/>
                <a:gd name="connsiteX22" fmla="*/ 1133475 w 4091059"/>
                <a:gd name="connsiteY22" fmla="*/ 2790825 h 5623129"/>
                <a:gd name="connsiteX23" fmla="*/ 1609726 w 4091059"/>
                <a:gd name="connsiteY23" fmla="*/ 3140868 h 5623129"/>
                <a:gd name="connsiteX24" fmla="*/ 1604963 w 4091059"/>
                <a:gd name="connsiteY24" fmla="*/ 3883819 h 5623129"/>
                <a:gd name="connsiteX25" fmla="*/ 1550194 w 4091059"/>
                <a:gd name="connsiteY25" fmla="*/ 4090987 h 5623129"/>
                <a:gd name="connsiteX26" fmla="*/ 1616869 w 4091059"/>
                <a:gd name="connsiteY26" fmla="*/ 4255294 h 5623129"/>
                <a:gd name="connsiteX27" fmla="*/ 1621631 w 4091059"/>
                <a:gd name="connsiteY27" fmla="*/ 4810125 h 5623129"/>
                <a:gd name="connsiteX28" fmla="*/ 1607343 w 4091059"/>
                <a:gd name="connsiteY28" fmla="*/ 5012531 h 5623129"/>
                <a:gd name="connsiteX29" fmla="*/ 1459707 w 4091059"/>
                <a:gd name="connsiteY29" fmla="*/ 5481637 h 5623129"/>
                <a:gd name="connsiteX30" fmla="*/ 2055019 w 4091059"/>
                <a:gd name="connsiteY30" fmla="*/ 5622131 h 5623129"/>
                <a:gd name="connsiteX31" fmla="*/ 2609850 w 4091059"/>
                <a:gd name="connsiteY31" fmla="*/ 5457825 h 5623129"/>
                <a:gd name="connsiteX32" fmla="*/ 2505075 w 4091059"/>
                <a:gd name="connsiteY32" fmla="*/ 5114925 h 5623129"/>
                <a:gd name="connsiteX33" fmla="*/ 2478881 w 4091059"/>
                <a:gd name="connsiteY33" fmla="*/ 4998244 h 5623129"/>
                <a:gd name="connsiteX34" fmla="*/ 2462213 w 4091059"/>
                <a:gd name="connsiteY34" fmla="*/ 4738688 h 5623129"/>
                <a:gd name="connsiteX35" fmla="*/ 2469356 w 4091059"/>
                <a:gd name="connsiteY35" fmla="*/ 4117181 h 5623129"/>
                <a:gd name="connsiteX36" fmla="*/ 2464594 w 4091059"/>
                <a:gd name="connsiteY36" fmla="*/ 3767138 h 5623129"/>
                <a:gd name="connsiteX37" fmla="*/ 2526506 w 4091059"/>
                <a:gd name="connsiteY37" fmla="*/ 3557587 h 5623129"/>
                <a:gd name="connsiteX38" fmla="*/ 2509838 w 4091059"/>
                <a:gd name="connsiteY38" fmla="*/ 3467101 h 5623129"/>
                <a:gd name="connsiteX39" fmla="*/ 2469355 w 4091059"/>
                <a:gd name="connsiteY39" fmla="*/ 3431382 h 5623129"/>
                <a:gd name="connsiteX40" fmla="*/ 2466975 w 4091059"/>
                <a:gd name="connsiteY40" fmla="*/ 3288506 h 5623129"/>
                <a:gd name="connsiteX41" fmla="*/ 2500313 w 4091059"/>
                <a:gd name="connsiteY41" fmla="*/ 3259930 h 5623129"/>
                <a:gd name="connsiteX42" fmla="*/ 2550319 w 4091059"/>
                <a:gd name="connsiteY42" fmla="*/ 3255169 h 5623129"/>
                <a:gd name="connsiteX43" fmla="*/ 2576513 w 4091059"/>
                <a:gd name="connsiteY43" fmla="*/ 3390900 h 5623129"/>
                <a:gd name="connsiteX44" fmla="*/ 2624138 w 4091059"/>
                <a:gd name="connsiteY44" fmla="*/ 3421856 h 5623129"/>
                <a:gd name="connsiteX45" fmla="*/ 2576513 w 4091059"/>
                <a:gd name="connsiteY45" fmla="*/ 3224212 h 5623129"/>
                <a:gd name="connsiteX46" fmla="*/ 2686050 w 4091059"/>
                <a:gd name="connsiteY46" fmla="*/ 3019425 h 5623129"/>
                <a:gd name="connsiteX47" fmla="*/ 2686050 w 4091059"/>
                <a:gd name="connsiteY47" fmla="*/ 2695575 h 5623129"/>
                <a:gd name="connsiteX48" fmla="*/ 2747963 w 4091059"/>
                <a:gd name="connsiteY48" fmla="*/ 2993232 h 5623129"/>
                <a:gd name="connsiteX49" fmla="*/ 3002756 w 4091059"/>
                <a:gd name="connsiteY49" fmla="*/ 2724150 h 5623129"/>
                <a:gd name="connsiteX50" fmla="*/ 3171825 w 4091059"/>
                <a:gd name="connsiteY50" fmla="*/ 2466975 h 5623129"/>
                <a:gd name="connsiteX51" fmla="*/ 3950494 w 4091059"/>
                <a:gd name="connsiteY51" fmla="*/ 2616994 h 5623129"/>
                <a:gd name="connsiteX52" fmla="*/ 4090988 w 4091059"/>
                <a:gd name="connsiteY52" fmla="*/ 2007394 h 5623129"/>
                <a:gd name="connsiteX53" fmla="*/ 3950494 w 4091059"/>
                <a:gd name="connsiteY53" fmla="*/ 1485900 h 5623129"/>
                <a:gd name="connsiteX54" fmla="*/ 3243262 w 4091059"/>
                <a:gd name="connsiteY54" fmla="*/ 1626395 h 5623129"/>
                <a:gd name="connsiteX55" fmla="*/ 3221831 w 4091059"/>
                <a:gd name="connsiteY55" fmla="*/ 1552575 h 5623129"/>
                <a:gd name="connsiteX56" fmla="*/ 3636169 w 4091059"/>
                <a:gd name="connsiteY56" fmla="*/ 1466850 h 5623129"/>
                <a:gd name="connsiteX57" fmla="*/ 3248025 w 4091059"/>
                <a:gd name="connsiteY57" fmla="*/ 1466850 h 5623129"/>
                <a:gd name="connsiteX58" fmla="*/ 3295650 w 4091059"/>
                <a:gd name="connsiteY58" fmla="*/ 1321593 h 5623129"/>
                <a:gd name="connsiteX59" fmla="*/ 3529013 w 4091059"/>
                <a:gd name="connsiteY59" fmla="*/ 1235869 h 5623129"/>
                <a:gd name="connsiteX60" fmla="*/ 3857625 w 4091059"/>
                <a:gd name="connsiteY60" fmla="*/ 1104900 h 5623129"/>
                <a:gd name="connsiteX61" fmla="*/ 3281363 w 4091059"/>
                <a:gd name="connsiteY61" fmla="*/ 1235869 h 5623129"/>
                <a:gd name="connsiteX62" fmla="*/ 3181350 w 4091059"/>
                <a:gd name="connsiteY62" fmla="*/ 1178719 h 5623129"/>
                <a:gd name="connsiteX63" fmla="*/ 3262313 w 4091059"/>
                <a:gd name="connsiteY63" fmla="*/ 1023938 h 5623129"/>
                <a:gd name="connsiteX64" fmla="*/ 3590925 w 4091059"/>
                <a:gd name="connsiteY64" fmla="*/ 971550 h 5623129"/>
                <a:gd name="connsiteX65" fmla="*/ 3171825 w 4091059"/>
                <a:gd name="connsiteY65" fmla="*/ 952500 h 5623129"/>
                <a:gd name="connsiteX66" fmla="*/ 3157538 w 4091059"/>
                <a:gd name="connsiteY66" fmla="*/ 816769 h 5623129"/>
                <a:gd name="connsiteX67" fmla="*/ 3228975 w 4091059"/>
                <a:gd name="connsiteY67" fmla="*/ 647700 h 5623129"/>
                <a:gd name="connsiteX68" fmla="*/ 3059906 w 4091059"/>
                <a:gd name="connsiteY68" fmla="*/ 933450 h 5623129"/>
                <a:gd name="connsiteX69" fmla="*/ 2926557 w 4091059"/>
                <a:gd name="connsiteY69" fmla="*/ 947738 h 5623129"/>
                <a:gd name="connsiteX70" fmla="*/ 2978944 w 4091059"/>
                <a:gd name="connsiteY70" fmla="*/ 735806 h 5623129"/>
                <a:gd name="connsiteX71" fmla="*/ 2883694 w 4091059"/>
                <a:gd name="connsiteY71" fmla="*/ 950119 h 5623129"/>
                <a:gd name="connsiteX72" fmla="*/ 2836069 w 4091059"/>
                <a:gd name="connsiteY72" fmla="*/ 954881 h 5623129"/>
                <a:gd name="connsiteX73" fmla="*/ 2836068 w 4091059"/>
                <a:gd name="connsiteY73" fmla="*/ 881062 h 5623129"/>
                <a:gd name="connsiteX74" fmla="*/ 2731293 w 4091059"/>
                <a:gd name="connsiteY74" fmla="*/ 871537 h 5623129"/>
                <a:gd name="connsiteX75" fmla="*/ 2743200 w 4091059"/>
                <a:gd name="connsiteY75" fmla="*/ 669131 h 5623129"/>
                <a:gd name="connsiteX76" fmla="*/ 2664619 w 4091059"/>
                <a:gd name="connsiteY76" fmla="*/ 864394 h 5623129"/>
                <a:gd name="connsiteX77" fmla="*/ 2533650 w 4091059"/>
                <a:gd name="connsiteY77" fmla="*/ 914400 h 5623129"/>
                <a:gd name="connsiteX78" fmla="*/ 2486025 w 4091059"/>
                <a:gd name="connsiteY78" fmla="*/ 847725 h 5623129"/>
                <a:gd name="connsiteX79" fmla="*/ 2470150 w 4091059"/>
                <a:gd name="connsiteY79" fmla="*/ 739775 h 5623129"/>
                <a:gd name="connsiteX80" fmla="*/ 2543175 w 4091059"/>
                <a:gd name="connsiteY80" fmla="*/ 533400 h 5623129"/>
                <a:gd name="connsiteX81" fmla="*/ 2524125 w 4091059"/>
                <a:gd name="connsiteY81" fmla="*/ 358775 h 5623129"/>
                <a:gd name="connsiteX82" fmla="*/ 2619375 w 4091059"/>
                <a:gd name="connsiteY82" fmla="*/ 146050 h 5623129"/>
                <a:gd name="connsiteX83" fmla="*/ 2012950 w 4091059"/>
                <a:gd name="connsiteY83" fmla="*/ 0 h 5623129"/>
                <a:gd name="connsiteX84" fmla="*/ 1476375 w 4091059"/>
                <a:gd name="connsiteY8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950119 w 4091059"/>
                <a:gd name="connsiteY13" fmla="*/ 313134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73931 w 4091059"/>
                <a:gd name="connsiteY14" fmla="*/ 3064669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59644 w 4091059"/>
                <a:gd name="connsiteY14" fmla="*/ 3055144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78681 w 4091059"/>
                <a:gd name="connsiteY13" fmla="*/ 311229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735806 w 4091059"/>
                <a:gd name="connsiteY16" fmla="*/ 2743201 h 5623129"/>
                <a:gd name="connsiteX17" fmla="*/ 709613 w 4091059"/>
                <a:gd name="connsiteY17" fmla="*/ 2488406 h 5623129"/>
                <a:gd name="connsiteX18" fmla="*/ 797719 w 4091059"/>
                <a:gd name="connsiteY18" fmla="*/ 2519364 h 5623129"/>
                <a:gd name="connsiteX19" fmla="*/ 819150 w 4091059"/>
                <a:gd name="connsiteY19" fmla="*/ 2719388 h 5623129"/>
                <a:gd name="connsiteX20" fmla="*/ 900113 w 4091059"/>
                <a:gd name="connsiteY20" fmla="*/ 2659856 h 5623129"/>
                <a:gd name="connsiteX21" fmla="*/ 962025 w 4091059"/>
                <a:gd name="connsiteY21" fmla="*/ 2650332 h 5623129"/>
                <a:gd name="connsiteX22" fmla="*/ 1009650 w 4091059"/>
                <a:gd name="connsiteY22" fmla="*/ 2609850 h 5623129"/>
                <a:gd name="connsiteX23" fmla="*/ 1133475 w 4091059"/>
                <a:gd name="connsiteY23" fmla="*/ 2790825 h 5623129"/>
                <a:gd name="connsiteX24" fmla="*/ 1609726 w 4091059"/>
                <a:gd name="connsiteY24" fmla="*/ 3140868 h 5623129"/>
                <a:gd name="connsiteX25" fmla="*/ 1604963 w 4091059"/>
                <a:gd name="connsiteY25" fmla="*/ 3883819 h 5623129"/>
                <a:gd name="connsiteX26" fmla="*/ 1550194 w 4091059"/>
                <a:gd name="connsiteY26" fmla="*/ 4090987 h 5623129"/>
                <a:gd name="connsiteX27" fmla="*/ 1616869 w 4091059"/>
                <a:gd name="connsiteY27" fmla="*/ 4255294 h 5623129"/>
                <a:gd name="connsiteX28" fmla="*/ 1621631 w 4091059"/>
                <a:gd name="connsiteY28" fmla="*/ 4810125 h 5623129"/>
                <a:gd name="connsiteX29" fmla="*/ 1607343 w 4091059"/>
                <a:gd name="connsiteY29" fmla="*/ 5012531 h 5623129"/>
                <a:gd name="connsiteX30" fmla="*/ 1459707 w 4091059"/>
                <a:gd name="connsiteY30" fmla="*/ 5481637 h 5623129"/>
                <a:gd name="connsiteX31" fmla="*/ 2055019 w 4091059"/>
                <a:gd name="connsiteY31" fmla="*/ 5622131 h 5623129"/>
                <a:gd name="connsiteX32" fmla="*/ 2609850 w 4091059"/>
                <a:gd name="connsiteY32" fmla="*/ 5457825 h 5623129"/>
                <a:gd name="connsiteX33" fmla="*/ 2505075 w 4091059"/>
                <a:gd name="connsiteY33" fmla="*/ 5114925 h 5623129"/>
                <a:gd name="connsiteX34" fmla="*/ 2478881 w 4091059"/>
                <a:gd name="connsiteY34" fmla="*/ 4998244 h 5623129"/>
                <a:gd name="connsiteX35" fmla="*/ 2462213 w 4091059"/>
                <a:gd name="connsiteY35" fmla="*/ 4738688 h 5623129"/>
                <a:gd name="connsiteX36" fmla="*/ 2469356 w 4091059"/>
                <a:gd name="connsiteY36" fmla="*/ 4117181 h 5623129"/>
                <a:gd name="connsiteX37" fmla="*/ 2464594 w 4091059"/>
                <a:gd name="connsiteY37" fmla="*/ 3767138 h 5623129"/>
                <a:gd name="connsiteX38" fmla="*/ 2526506 w 4091059"/>
                <a:gd name="connsiteY38" fmla="*/ 3557587 h 5623129"/>
                <a:gd name="connsiteX39" fmla="*/ 2509838 w 4091059"/>
                <a:gd name="connsiteY39" fmla="*/ 3467101 h 5623129"/>
                <a:gd name="connsiteX40" fmla="*/ 2469355 w 4091059"/>
                <a:gd name="connsiteY40" fmla="*/ 3431382 h 5623129"/>
                <a:gd name="connsiteX41" fmla="*/ 2466975 w 4091059"/>
                <a:gd name="connsiteY41" fmla="*/ 3288506 h 5623129"/>
                <a:gd name="connsiteX42" fmla="*/ 2500313 w 4091059"/>
                <a:gd name="connsiteY42" fmla="*/ 3259930 h 5623129"/>
                <a:gd name="connsiteX43" fmla="*/ 2550319 w 4091059"/>
                <a:gd name="connsiteY43" fmla="*/ 3255169 h 5623129"/>
                <a:gd name="connsiteX44" fmla="*/ 2576513 w 4091059"/>
                <a:gd name="connsiteY44" fmla="*/ 3390900 h 5623129"/>
                <a:gd name="connsiteX45" fmla="*/ 2624138 w 4091059"/>
                <a:gd name="connsiteY45" fmla="*/ 3421856 h 5623129"/>
                <a:gd name="connsiteX46" fmla="*/ 2576513 w 4091059"/>
                <a:gd name="connsiteY46" fmla="*/ 3224212 h 5623129"/>
                <a:gd name="connsiteX47" fmla="*/ 2686050 w 4091059"/>
                <a:gd name="connsiteY47" fmla="*/ 3019425 h 5623129"/>
                <a:gd name="connsiteX48" fmla="*/ 2686050 w 4091059"/>
                <a:gd name="connsiteY48" fmla="*/ 2695575 h 5623129"/>
                <a:gd name="connsiteX49" fmla="*/ 2747963 w 4091059"/>
                <a:gd name="connsiteY49" fmla="*/ 2993232 h 5623129"/>
                <a:gd name="connsiteX50" fmla="*/ 3002756 w 4091059"/>
                <a:gd name="connsiteY50" fmla="*/ 2724150 h 5623129"/>
                <a:gd name="connsiteX51" fmla="*/ 3171825 w 4091059"/>
                <a:gd name="connsiteY51" fmla="*/ 2466975 h 5623129"/>
                <a:gd name="connsiteX52" fmla="*/ 3950494 w 4091059"/>
                <a:gd name="connsiteY52" fmla="*/ 2616994 h 5623129"/>
                <a:gd name="connsiteX53" fmla="*/ 4090988 w 4091059"/>
                <a:gd name="connsiteY53" fmla="*/ 2007394 h 5623129"/>
                <a:gd name="connsiteX54" fmla="*/ 3950494 w 4091059"/>
                <a:gd name="connsiteY54" fmla="*/ 1485900 h 5623129"/>
                <a:gd name="connsiteX55" fmla="*/ 3243262 w 4091059"/>
                <a:gd name="connsiteY55" fmla="*/ 1626395 h 5623129"/>
                <a:gd name="connsiteX56" fmla="*/ 3221831 w 4091059"/>
                <a:gd name="connsiteY56" fmla="*/ 1552575 h 5623129"/>
                <a:gd name="connsiteX57" fmla="*/ 3636169 w 4091059"/>
                <a:gd name="connsiteY57" fmla="*/ 1466850 h 5623129"/>
                <a:gd name="connsiteX58" fmla="*/ 3248025 w 4091059"/>
                <a:gd name="connsiteY58" fmla="*/ 1466850 h 5623129"/>
                <a:gd name="connsiteX59" fmla="*/ 3295650 w 4091059"/>
                <a:gd name="connsiteY59" fmla="*/ 1321593 h 5623129"/>
                <a:gd name="connsiteX60" fmla="*/ 3529013 w 4091059"/>
                <a:gd name="connsiteY60" fmla="*/ 1235869 h 5623129"/>
                <a:gd name="connsiteX61" fmla="*/ 3857625 w 4091059"/>
                <a:gd name="connsiteY61" fmla="*/ 1104900 h 5623129"/>
                <a:gd name="connsiteX62" fmla="*/ 3281363 w 4091059"/>
                <a:gd name="connsiteY62" fmla="*/ 1235869 h 5623129"/>
                <a:gd name="connsiteX63" fmla="*/ 3181350 w 4091059"/>
                <a:gd name="connsiteY63" fmla="*/ 1178719 h 5623129"/>
                <a:gd name="connsiteX64" fmla="*/ 3262313 w 4091059"/>
                <a:gd name="connsiteY64" fmla="*/ 1023938 h 5623129"/>
                <a:gd name="connsiteX65" fmla="*/ 3590925 w 4091059"/>
                <a:gd name="connsiteY65" fmla="*/ 971550 h 5623129"/>
                <a:gd name="connsiteX66" fmla="*/ 3171825 w 4091059"/>
                <a:gd name="connsiteY66" fmla="*/ 952500 h 5623129"/>
                <a:gd name="connsiteX67" fmla="*/ 3157538 w 4091059"/>
                <a:gd name="connsiteY67" fmla="*/ 816769 h 5623129"/>
                <a:gd name="connsiteX68" fmla="*/ 3228975 w 4091059"/>
                <a:gd name="connsiteY68" fmla="*/ 647700 h 5623129"/>
                <a:gd name="connsiteX69" fmla="*/ 3059906 w 4091059"/>
                <a:gd name="connsiteY69" fmla="*/ 933450 h 5623129"/>
                <a:gd name="connsiteX70" fmla="*/ 2926557 w 4091059"/>
                <a:gd name="connsiteY70" fmla="*/ 947738 h 5623129"/>
                <a:gd name="connsiteX71" fmla="*/ 2978944 w 4091059"/>
                <a:gd name="connsiteY71" fmla="*/ 735806 h 5623129"/>
                <a:gd name="connsiteX72" fmla="*/ 2883694 w 4091059"/>
                <a:gd name="connsiteY72" fmla="*/ 950119 h 5623129"/>
                <a:gd name="connsiteX73" fmla="*/ 2836069 w 4091059"/>
                <a:gd name="connsiteY73" fmla="*/ 954881 h 5623129"/>
                <a:gd name="connsiteX74" fmla="*/ 2836068 w 4091059"/>
                <a:gd name="connsiteY74" fmla="*/ 881062 h 5623129"/>
                <a:gd name="connsiteX75" fmla="*/ 2731293 w 4091059"/>
                <a:gd name="connsiteY75" fmla="*/ 871537 h 5623129"/>
                <a:gd name="connsiteX76" fmla="*/ 2743200 w 4091059"/>
                <a:gd name="connsiteY76" fmla="*/ 669131 h 5623129"/>
                <a:gd name="connsiteX77" fmla="*/ 2664619 w 4091059"/>
                <a:gd name="connsiteY77" fmla="*/ 864394 h 5623129"/>
                <a:gd name="connsiteX78" fmla="*/ 2533650 w 4091059"/>
                <a:gd name="connsiteY78" fmla="*/ 914400 h 5623129"/>
                <a:gd name="connsiteX79" fmla="*/ 2486025 w 4091059"/>
                <a:gd name="connsiteY79" fmla="*/ 847725 h 5623129"/>
                <a:gd name="connsiteX80" fmla="*/ 2470150 w 4091059"/>
                <a:gd name="connsiteY80" fmla="*/ 739775 h 5623129"/>
                <a:gd name="connsiteX81" fmla="*/ 2543175 w 4091059"/>
                <a:gd name="connsiteY81" fmla="*/ 533400 h 5623129"/>
                <a:gd name="connsiteX82" fmla="*/ 2524125 w 4091059"/>
                <a:gd name="connsiteY82" fmla="*/ 358775 h 5623129"/>
                <a:gd name="connsiteX83" fmla="*/ 2619375 w 4091059"/>
                <a:gd name="connsiteY83" fmla="*/ 146050 h 5623129"/>
                <a:gd name="connsiteX84" fmla="*/ 2012950 w 4091059"/>
                <a:gd name="connsiteY84" fmla="*/ 0 h 5623129"/>
                <a:gd name="connsiteX85" fmla="*/ 1476375 w 4091059"/>
                <a:gd name="connsiteY8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859631 w 4091059"/>
                <a:gd name="connsiteY13" fmla="*/ 3093245 h 5623129"/>
                <a:gd name="connsiteX14" fmla="*/ 931069 w 4091059"/>
                <a:gd name="connsiteY14" fmla="*/ 3043238 h 5623129"/>
                <a:gd name="connsiteX15" fmla="*/ 940594 w 4091059"/>
                <a:gd name="connsiteY15" fmla="*/ 2940844 h 5623129"/>
                <a:gd name="connsiteX16" fmla="*/ 826294 w 4091059"/>
                <a:gd name="connsiteY16" fmla="*/ 2902744 h 5623129"/>
                <a:gd name="connsiteX17" fmla="*/ 735806 w 4091059"/>
                <a:gd name="connsiteY17" fmla="*/ 2743201 h 5623129"/>
                <a:gd name="connsiteX18" fmla="*/ 709613 w 4091059"/>
                <a:gd name="connsiteY18" fmla="*/ 2488406 h 5623129"/>
                <a:gd name="connsiteX19" fmla="*/ 797719 w 4091059"/>
                <a:gd name="connsiteY19" fmla="*/ 2519364 h 5623129"/>
                <a:gd name="connsiteX20" fmla="*/ 819150 w 4091059"/>
                <a:gd name="connsiteY20" fmla="*/ 2719388 h 5623129"/>
                <a:gd name="connsiteX21" fmla="*/ 900113 w 4091059"/>
                <a:gd name="connsiteY21" fmla="*/ 2659856 h 5623129"/>
                <a:gd name="connsiteX22" fmla="*/ 962025 w 4091059"/>
                <a:gd name="connsiteY22" fmla="*/ 2650332 h 5623129"/>
                <a:gd name="connsiteX23" fmla="*/ 1009650 w 4091059"/>
                <a:gd name="connsiteY23" fmla="*/ 2609850 h 5623129"/>
                <a:gd name="connsiteX24" fmla="*/ 1133475 w 4091059"/>
                <a:gd name="connsiteY24" fmla="*/ 2790825 h 5623129"/>
                <a:gd name="connsiteX25" fmla="*/ 1609726 w 4091059"/>
                <a:gd name="connsiteY25" fmla="*/ 3140868 h 5623129"/>
                <a:gd name="connsiteX26" fmla="*/ 1604963 w 4091059"/>
                <a:gd name="connsiteY26" fmla="*/ 3883819 h 5623129"/>
                <a:gd name="connsiteX27" fmla="*/ 1550194 w 4091059"/>
                <a:gd name="connsiteY27" fmla="*/ 4090987 h 5623129"/>
                <a:gd name="connsiteX28" fmla="*/ 1616869 w 4091059"/>
                <a:gd name="connsiteY28" fmla="*/ 4255294 h 5623129"/>
                <a:gd name="connsiteX29" fmla="*/ 1621631 w 4091059"/>
                <a:gd name="connsiteY29" fmla="*/ 4810125 h 5623129"/>
                <a:gd name="connsiteX30" fmla="*/ 1607343 w 4091059"/>
                <a:gd name="connsiteY30" fmla="*/ 5012531 h 5623129"/>
                <a:gd name="connsiteX31" fmla="*/ 1459707 w 4091059"/>
                <a:gd name="connsiteY31" fmla="*/ 5481637 h 5623129"/>
                <a:gd name="connsiteX32" fmla="*/ 2055019 w 4091059"/>
                <a:gd name="connsiteY32" fmla="*/ 5622131 h 5623129"/>
                <a:gd name="connsiteX33" fmla="*/ 2609850 w 4091059"/>
                <a:gd name="connsiteY33" fmla="*/ 5457825 h 5623129"/>
                <a:gd name="connsiteX34" fmla="*/ 2505075 w 4091059"/>
                <a:gd name="connsiteY34" fmla="*/ 5114925 h 5623129"/>
                <a:gd name="connsiteX35" fmla="*/ 2478881 w 4091059"/>
                <a:gd name="connsiteY35" fmla="*/ 4998244 h 5623129"/>
                <a:gd name="connsiteX36" fmla="*/ 2462213 w 4091059"/>
                <a:gd name="connsiteY36" fmla="*/ 4738688 h 5623129"/>
                <a:gd name="connsiteX37" fmla="*/ 2469356 w 4091059"/>
                <a:gd name="connsiteY37" fmla="*/ 4117181 h 5623129"/>
                <a:gd name="connsiteX38" fmla="*/ 2464594 w 4091059"/>
                <a:gd name="connsiteY38" fmla="*/ 3767138 h 5623129"/>
                <a:gd name="connsiteX39" fmla="*/ 2526506 w 4091059"/>
                <a:gd name="connsiteY39" fmla="*/ 3557587 h 5623129"/>
                <a:gd name="connsiteX40" fmla="*/ 2509838 w 4091059"/>
                <a:gd name="connsiteY40" fmla="*/ 3467101 h 5623129"/>
                <a:gd name="connsiteX41" fmla="*/ 2469355 w 4091059"/>
                <a:gd name="connsiteY41" fmla="*/ 3431382 h 5623129"/>
                <a:gd name="connsiteX42" fmla="*/ 2466975 w 4091059"/>
                <a:gd name="connsiteY42" fmla="*/ 3288506 h 5623129"/>
                <a:gd name="connsiteX43" fmla="*/ 2500313 w 4091059"/>
                <a:gd name="connsiteY43" fmla="*/ 3259930 h 5623129"/>
                <a:gd name="connsiteX44" fmla="*/ 2550319 w 4091059"/>
                <a:gd name="connsiteY44" fmla="*/ 3255169 h 5623129"/>
                <a:gd name="connsiteX45" fmla="*/ 2576513 w 4091059"/>
                <a:gd name="connsiteY45" fmla="*/ 3390900 h 5623129"/>
                <a:gd name="connsiteX46" fmla="*/ 2624138 w 4091059"/>
                <a:gd name="connsiteY46" fmla="*/ 3421856 h 5623129"/>
                <a:gd name="connsiteX47" fmla="*/ 2576513 w 4091059"/>
                <a:gd name="connsiteY47" fmla="*/ 3224212 h 5623129"/>
                <a:gd name="connsiteX48" fmla="*/ 2686050 w 4091059"/>
                <a:gd name="connsiteY48" fmla="*/ 3019425 h 5623129"/>
                <a:gd name="connsiteX49" fmla="*/ 2686050 w 4091059"/>
                <a:gd name="connsiteY49" fmla="*/ 2695575 h 5623129"/>
                <a:gd name="connsiteX50" fmla="*/ 2747963 w 4091059"/>
                <a:gd name="connsiteY50" fmla="*/ 2993232 h 5623129"/>
                <a:gd name="connsiteX51" fmla="*/ 3002756 w 4091059"/>
                <a:gd name="connsiteY51" fmla="*/ 2724150 h 5623129"/>
                <a:gd name="connsiteX52" fmla="*/ 3171825 w 4091059"/>
                <a:gd name="connsiteY52" fmla="*/ 2466975 h 5623129"/>
                <a:gd name="connsiteX53" fmla="*/ 3950494 w 4091059"/>
                <a:gd name="connsiteY53" fmla="*/ 2616994 h 5623129"/>
                <a:gd name="connsiteX54" fmla="*/ 4090988 w 4091059"/>
                <a:gd name="connsiteY54" fmla="*/ 2007394 h 5623129"/>
                <a:gd name="connsiteX55" fmla="*/ 3950494 w 4091059"/>
                <a:gd name="connsiteY55" fmla="*/ 1485900 h 5623129"/>
                <a:gd name="connsiteX56" fmla="*/ 3243262 w 4091059"/>
                <a:gd name="connsiteY56" fmla="*/ 1626395 h 5623129"/>
                <a:gd name="connsiteX57" fmla="*/ 3221831 w 4091059"/>
                <a:gd name="connsiteY57" fmla="*/ 1552575 h 5623129"/>
                <a:gd name="connsiteX58" fmla="*/ 3636169 w 4091059"/>
                <a:gd name="connsiteY58" fmla="*/ 1466850 h 5623129"/>
                <a:gd name="connsiteX59" fmla="*/ 3248025 w 4091059"/>
                <a:gd name="connsiteY59" fmla="*/ 1466850 h 5623129"/>
                <a:gd name="connsiteX60" fmla="*/ 3295650 w 4091059"/>
                <a:gd name="connsiteY60" fmla="*/ 1321593 h 5623129"/>
                <a:gd name="connsiteX61" fmla="*/ 3529013 w 4091059"/>
                <a:gd name="connsiteY61" fmla="*/ 1235869 h 5623129"/>
                <a:gd name="connsiteX62" fmla="*/ 3857625 w 4091059"/>
                <a:gd name="connsiteY62" fmla="*/ 1104900 h 5623129"/>
                <a:gd name="connsiteX63" fmla="*/ 3281363 w 4091059"/>
                <a:gd name="connsiteY63" fmla="*/ 1235869 h 5623129"/>
                <a:gd name="connsiteX64" fmla="*/ 3181350 w 4091059"/>
                <a:gd name="connsiteY64" fmla="*/ 1178719 h 5623129"/>
                <a:gd name="connsiteX65" fmla="*/ 3262313 w 4091059"/>
                <a:gd name="connsiteY65" fmla="*/ 1023938 h 5623129"/>
                <a:gd name="connsiteX66" fmla="*/ 3590925 w 4091059"/>
                <a:gd name="connsiteY66" fmla="*/ 971550 h 5623129"/>
                <a:gd name="connsiteX67" fmla="*/ 3171825 w 4091059"/>
                <a:gd name="connsiteY67" fmla="*/ 952500 h 5623129"/>
                <a:gd name="connsiteX68" fmla="*/ 3157538 w 4091059"/>
                <a:gd name="connsiteY68" fmla="*/ 816769 h 5623129"/>
                <a:gd name="connsiteX69" fmla="*/ 3228975 w 4091059"/>
                <a:gd name="connsiteY69" fmla="*/ 647700 h 5623129"/>
                <a:gd name="connsiteX70" fmla="*/ 3059906 w 4091059"/>
                <a:gd name="connsiteY70" fmla="*/ 933450 h 5623129"/>
                <a:gd name="connsiteX71" fmla="*/ 2926557 w 4091059"/>
                <a:gd name="connsiteY71" fmla="*/ 947738 h 5623129"/>
                <a:gd name="connsiteX72" fmla="*/ 2978944 w 4091059"/>
                <a:gd name="connsiteY72" fmla="*/ 735806 h 5623129"/>
                <a:gd name="connsiteX73" fmla="*/ 2883694 w 4091059"/>
                <a:gd name="connsiteY73" fmla="*/ 950119 h 5623129"/>
                <a:gd name="connsiteX74" fmla="*/ 2836069 w 4091059"/>
                <a:gd name="connsiteY74" fmla="*/ 954881 h 5623129"/>
                <a:gd name="connsiteX75" fmla="*/ 2836068 w 4091059"/>
                <a:gd name="connsiteY75" fmla="*/ 881062 h 5623129"/>
                <a:gd name="connsiteX76" fmla="*/ 2731293 w 4091059"/>
                <a:gd name="connsiteY76" fmla="*/ 871537 h 5623129"/>
                <a:gd name="connsiteX77" fmla="*/ 2743200 w 4091059"/>
                <a:gd name="connsiteY77" fmla="*/ 669131 h 5623129"/>
                <a:gd name="connsiteX78" fmla="*/ 2664619 w 4091059"/>
                <a:gd name="connsiteY78" fmla="*/ 864394 h 5623129"/>
                <a:gd name="connsiteX79" fmla="*/ 2533650 w 4091059"/>
                <a:gd name="connsiteY79" fmla="*/ 914400 h 5623129"/>
                <a:gd name="connsiteX80" fmla="*/ 2486025 w 4091059"/>
                <a:gd name="connsiteY80" fmla="*/ 847725 h 5623129"/>
                <a:gd name="connsiteX81" fmla="*/ 2470150 w 4091059"/>
                <a:gd name="connsiteY81" fmla="*/ 739775 h 5623129"/>
                <a:gd name="connsiteX82" fmla="*/ 2543175 w 4091059"/>
                <a:gd name="connsiteY82" fmla="*/ 533400 h 5623129"/>
                <a:gd name="connsiteX83" fmla="*/ 2524125 w 4091059"/>
                <a:gd name="connsiteY83" fmla="*/ 358775 h 5623129"/>
                <a:gd name="connsiteX84" fmla="*/ 2619375 w 4091059"/>
                <a:gd name="connsiteY84" fmla="*/ 146050 h 5623129"/>
                <a:gd name="connsiteX85" fmla="*/ 2012950 w 4091059"/>
                <a:gd name="connsiteY85" fmla="*/ 0 h 5623129"/>
                <a:gd name="connsiteX86" fmla="*/ 1476375 w 4091059"/>
                <a:gd name="connsiteY8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59631 w 4091059"/>
                <a:gd name="connsiteY14" fmla="*/ 3093245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069432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2956 w 4091059"/>
                <a:gd name="connsiteY13" fmla="*/ 3050381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95338 w 4091059"/>
                <a:gd name="connsiteY13" fmla="*/ 29837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1538 w 4091059"/>
                <a:gd name="connsiteY14" fmla="*/ 3105151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6757 w 4091059"/>
                <a:gd name="connsiteY13" fmla="*/ 2907506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14376 w 4091059"/>
                <a:gd name="connsiteY13" fmla="*/ 2878931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62025 w 4091059"/>
                <a:gd name="connsiteY23" fmla="*/ 2650332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35806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721520 w 4091059"/>
                <a:gd name="connsiteY13" fmla="*/ 2852738 h 5623129"/>
                <a:gd name="connsiteX14" fmla="*/ 876300 w 4091059"/>
                <a:gd name="connsiteY14" fmla="*/ 3095626 h 5623129"/>
                <a:gd name="connsiteX15" fmla="*/ 931069 w 4091059"/>
                <a:gd name="connsiteY15" fmla="*/ 3043238 h 5623129"/>
                <a:gd name="connsiteX16" fmla="*/ 940594 w 4091059"/>
                <a:gd name="connsiteY16" fmla="*/ 2940844 h 5623129"/>
                <a:gd name="connsiteX17" fmla="*/ 826294 w 4091059"/>
                <a:gd name="connsiteY17" fmla="*/ 2902744 h 5623129"/>
                <a:gd name="connsiteX18" fmla="*/ 747712 w 4091059"/>
                <a:gd name="connsiteY18" fmla="*/ 2743201 h 5623129"/>
                <a:gd name="connsiteX19" fmla="*/ 709613 w 4091059"/>
                <a:gd name="connsiteY19" fmla="*/ 2488406 h 5623129"/>
                <a:gd name="connsiteX20" fmla="*/ 797719 w 4091059"/>
                <a:gd name="connsiteY20" fmla="*/ 2519364 h 5623129"/>
                <a:gd name="connsiteX21" fmla="*/ 819150 w 4091059"/>
                <a:gd name="connsiteY21" fmla="*/ 2719388 h 5623129"/>
                <a:gd name="connsiteX22" fmla="*/ 900113 w 4091059"/>
                <a:gd name="connsiteY22" fmla="*/ 2659856 h 5623129"/>
                <a:gd name="connsiteX23" fmla="*/ 954881 w 4091059"/>
                <a:gd name="connsiteY23" fmla="*/ 2667001 h 5623129"/>
                <a:gd name="connsiteX24" fmla="*/ 1009650 w 4091059"/>
                <a:gd name="connsiteY24" fmla="*/ 2609850 h 5623129"/>
                <a:gd name="connsiteX25" fmla="*/ 1133475 w 4091059"/>
                <a:gd name="connsiteY25" fmla="*/ 2790825 h 5623129"/>
                <a:gd name="connsiteX26" fmla="*/ 1609726 w 4091059"/>
                <a:gd name="connsiteY26" fmla="*/ 3140868 h 5623129"/>
                <a:gd name="connsiteX27" fmla="*/ 1604963 w 4091059"/>
                <a:gd name="connsiteY27" fmla="*/ 3883819 h 5623129"/>
                <a:gd name="connsiteX28" fmla="*/ 1550194 w 4091059"/>
                <a:gd name="connsiteY28" fmla="*/ 4090987 h 5623129"/>
                <a:gd name="connsiteX29" fmla="*/ 1616869 w 4091059"/>
                <a:gd name="connsiteY29" fmla="*/ 4255294 h 5623129"/>
                <a:gd name="connsiteX30" fmla="*/ 1621631 w 4091059"/>
                <a:gd name="connsiteY30" fmla="*/ 4810125 h 5623129"/>
                <a:gd name="connsiteX31" fmla="*/ 1607343 w 4091059"/>
                <a:gd name="connsiteY31" fmla="*/ 5012531 h 5623129"/>
                <a:gd name="connsiteX32" fmla="*/ 1459707 w 4091059"/>
                <a:gd name="connsiteY32" fmla="*/ 5481637 h 5623129"/>
                <a:gd name="connsiteX33" fmla="*/ 2055019 w 4091059"/>
                <a:gd name="connsiteY33" fmla="*/ 5622131 h 5623129"/>
                <a:gd name="connsiteX34" fmla="*/ 2609850 w 4091059"/>
                <a:gd name="connsiteY34" fmla="*/ 5457825 h 5623129"/>
                <a:gd name="connsiteX35" fmla="*/ 2505075 w 4091059"/>
                <a:gd name="connsiteY35" fmla="*/ 5114925 h 5623129"/>
                <a:gd name="connsiteX36" fmla="*/ 2478881 w 4091059"/>
                <a:gd name="connsiteY36" fmla="*/ 4998244 h 5623129"/>
                <a:gd name="connsiteX37" fmla="*/ 2462213 w 4091059"/>
                <a:gd name="connsiteY37" fmla="*/ 4738688 h 5623129"/>
                <a:gd name="connsiteX38" fmla="*/ 2469356 w 4091059"/>
                <a:gd name="connsiteY38" fmla="*/ 4117181 h 5623129"/>
                <a:gd name="connsiteX39" fmla="*/ 2464594 w 4091059"/>
                <a:gd name="connsiteY39" fmla="*/ 3767138 h 5623129"/>
                <a:gd name="connsiteX40" fmla="*/ 2526506 w 4091059"/>
                <a:gd name="connsiteY40" fmla="*/ 3557587 h 5623129"/>
                <a:gd name="connsiteX41" fmla="*/ 2509838 w 4091059"/>
                <a:gd name="connsiteY41" fmla="*/ 3467101 h 5623129"/>
                <a:gd name="connsiteX42" fmla="*/ 2469355 w 4091059"/>
                <a:gd name="connsiteY42" fmla="*/ 3431382 h 5623129"/>
                <a:gd name="connsiteX43" fmla="*/ 2466975 w 4091059"/>
                <a:gd name="connsiteY43" fmla="*/ 3288506 h 5623129"/>
                <a:gd name="connsiteX44" fmla="*/ 2500313 w 4091059"/>
                <a:gd name="connsiteY44" fmla="*/ 3259930 h 5623129"/>
                <a:gd name="connsiteX45" fmla="*/ 2550319 w 4091059"/>
                <a:gd name="connsiteY45" fmla="*/ 3255169 h 5623129"/>
                <a:gd name="connsiteX46" fmla="*/ 2576513 w 4091059"/>
                <a:gd name="connsiteY46" fmla="*/ 3390900 h 5623129"/>
                <a:gd name="connsiteX47" fmla="*/ 2624138 w 4091059"/>
                <a:gd name="connsiteY47" fmla="*/ 3421856 h 5623129"/>
                <a:gd name="connsiteX48" fmla="*/ 2576513 w 4091059"/>
                <a:gd name="connsiteY48" fmla="*/ 3224212 h 5623129"/>
                <a:gd name="connsiteX49" fmla="*/ 2686050 w 4091059"/>
                <a:gd name="connsiteY49" fmla="*/ 3019425 h 5623129"/>
                <a:gd name="connsiteX50" fmla="*/ 2686050 w 4091059"/>
                <a:gd name="connsiteY50" fmla="*/ 2695575 h 5623129"/>
                <a:gd name="connsiteX51" fmla="*/ 2747963 w 4091059"/>
                <a:gd name="connsiteY51" fmla="*/ 2993232 h 5623129"/>
                <a:gd name="connsiteX52" fmla="*/ 3002756 w 4091059"/>
                <a:gd name="connsiteY52" fmla="*/ 2724150 h 5623129"/>
                <a:gd name="connsiteX53" fmla="*/ 3171825 w 4091059"/>
                <a:gd name="connsiteY53" fmla="*/ 2466975 h 5623129"/>
                <a:gd name="connsiteX54" fmla="*/ 3950494 w 4091059"/>
                <a:gd name="connsiteY54" fmla="*/ 2616994 h 5623129"/>
                <a:gd name="connsiteX55" fmla="*/ 4090988 w 4091059"/>
                <a:gd name="connsiteY55" fmla="*/ 2007394 h 5623129"/>
                <a:gd name="connsiteX56" fmla="*/ 3950494 w 4091059"/>
                <a:gd name="connsiteY56" fmla="*/ 1485900 h 5623129"/>
                <a:gd name="connsiteX57" fmla="*/ 3243262 w 4091059"/>
                <a:gd name="connsiteY57" fmla="*/ 1626395 h 5623129"/>
                <a:gd name="connsiteX58" fmla="*/ 3221831 w 4091059"/>
                <a:gd name="connsiteY58" fmla="*/ 1552575 h 5623129"/>
                <a:gd name="connsiteX59" fmla="*/ 3636169 w 4091059"/>
                <a:gd name="connsiteY59" fmla="*/ 1466850 h 5623129"/>
                <a:gd name="connsiteX60" fmla="*/ 3248025 w 4091059"/>
                <a:gd name="connsiteY60" fmla="*/ 1466850 h 5623129"/>
                <a:gd name="connsiteX61" fmla="*/ 3295650 w 4091059"/>
                <a:gd name="connsiteY61" fmla="*/ 1321593 h 5623129"/>
                <a:gd name="connsiteX62" fmla="*/ 3529013 w 4091059"/>
                <a:gd name="connsiteY62" fmla="*/ 1235869 h 5623129"/>
                <a:gd name="connsiteX63" fmla="*/ 3857625 w 4091059"/>
                <a:gd name="connsiteY63" fmla="*/ 1104900 h 5623129"/>
                <a:gd name="connsiteX64" fmla="*/ 3281363 w 4091059"/>
                <a:gd name="connsiteY64" fmla="*/ 1235869 h 5623129"/>
                <a:gd name="connsiteX65" fmla="*/ 3181350 w 4091059"/>
                <a:gd name="connsiteY65" fmla="*/ 1178719 h 5623129"/>
                <a:gd name="connsiteX66" fmla="*/ 3262313 w 4091059"/>
                <a:gd name="connsiteY66" fmla="*/ 1023938 h 5623129"/>
                <a:gd name="connsiteX67" fmla="*/ 3590925 w 4091059"/>
                <a:gd name="connsiteY67" fmla="*/ 971550 h 5623129"/>
                <a:gd name="connsiteX68" fmla="*/ 3171825 w 4091059"/>
                <a:gd name="connsiteY68" fmla="*/ 952500 h 5623129"/>
                <a:gd name="connsiteX69" fmla="*/ 3157538 w 4091059"/>
                <a:gd name="connsiteY69" fmla="*/ 816769 h 5623129"/>
                <a:gd name="connsiteX70" fmla="*/ 3228975 w 4091059"/>
                <a:gd name="connsiteY70" fmla="*/ 647700 h 5623129"/>
                <a:gd name="connsiteX71" fmla="*/ 3059906 w 4091059"/>
                <a:gd name="connsiteY71" fmla="*/ 933450 h 5623129"/>
                <a:gd name="connsiteX72" fmla="*/ 2926557 w 4091059"/>
                <a:gd name="connsiteY72" fmla="*/ 947738 h 5623129"/>
                <a:gd name="connsiteX73" fmla="*/ 2978944 w 4091059"/>
                <a:gd name="connsiteY73" fmla="*/ 735806 h 5623129"/>
                <a:gd name="connsiteX74" fmla="*/ 2883694 w 4091059"/>
                <a:gd name="connsiteY74" fmla="*/ 950119 h 5623129"/>
                <a:gd name="connsiteX75" fmla="*/ 2836069 w 4091059"/>
                <a:gd name="connsiteY75" fmla="*/ 954881 h 5623129"/>
                <a:gd name="connsiteX76" fmla="*/ 2836068 w 4091059"/>
                <a:gd name="connsiteY76" fmla="*/ 881062 h 5623129"/>
                <a:gd name="connsiteX77" fmla="*/ 2731293 w 4091059"/>
                <a:gd name="connsiteY77" fmla="*/ 871537 h 5623129"/>
                <a:gd name="connsiteX78" fmla="*/ 2743200 w 4091059"/>
                <a:gd name="connsiteY78" fmla="*/ 669131 h 5623129"/>
                <a:gd name="connsiteX79" fmla="*/ 2664619 w 4091059"/>
                <a:gd name="connsiteY79" fmla="*/ 864394 h 5623129"/>
                <a:gd name="connsiteX80" fmla="*/ 2533650 w 4091059"/>
                <a:gd name="connsiteY80" fmla="*/ 914400 h 5623129"/>
                <a:gd name="connsiteX81" fmla="*/ 2486025 w 4091059"/>
                <a:gd name="connsiteY81" fmla="*/ 847725 h 5623129"/>
                <a:gd name="connsiteX82" fmla="*/ 2470150 w 4091059"/>
                <a:gd name="connsiteY82" fmla="*/ 739775 h 5623129"/>
                <a:gd name="connsiteX83" fmla="*/ 2543175 w 4091059"/>
                <a:gd name="connsiteY83" fmla="*/ 533400 h 5623129"/>
                <a:gd name="connsiteX84" fmla="*/ 2524125 w 4091059"/>
                <a:gd name="connsiteY84" fmla="*/ 358775 h 5623129"/>
                <a:gd name="connsiteX85" fmla="*/ 2619375 w 4091059"/>
                <a:gd name="connsiteY85" fmla="*/ 146050 h 5623129"/>
                <a:gd name="connsiteX86" fmla="*/ 2012950 w 4091059"/>
                <a:gd name="connsiteY86" fmla="*/ 0 h 5623129"/>
                <a:gd name="connsiteX87" fmla="*/ 1476375 w 4091059"/>
                <a:gd name="connsiteY8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721520 w 4091059"/>
                <a:gd name="connsiteY14" fmla="*/ 2852738 h 5623129"/>
                <a:gd name="connsiteX15" fmla="*/ 876300 w 4091059"/>
                <a:gd name="connsiteY15" fmla="*/ 3095626 h 5623129"/>
                <a:gd name="connsiteX16" fmla="*/ 931069 w 4091059"/>
                <a:gd name="connsiteY16" fmla="*/ 3043238 h 5623129"/>
                <a:gd name="connsiteX17" fmla="*/ 940594 w 4091059"/>
                <a:gd name="connsiteY17" fmla="*/ 2940844 h 5623129"/>
                <a:gd name="connsiteX18" fmla="*/ 826294 w 4091059"/>
                <a:gd name="connsiteY18" fmla="*/ 2902744 h 5623129"/>
                <a:gd name="connsiteX19" fmla="*/ 747712 w 4091059"/>
                <a:gd name="connsiteY19" fmla="*/ 2743201 h 5623129"/>
                <a:gd name="connsiteX20" fmla="*/ 709613 w 4091059"/>
                <a:gd name="connsiteY20" fmla="*/ 2488406 h 5623129"/>
                <a:gd name="connsiteX21" fmla="*/ 797719 w 4091059"/>
                <a:gd name="connsiteY21" fmla="*/ 2519364 h 5623129"/>
                <a:gd name="connsiteX22" fmla="*/ 819150 w 4091059"/>
                <a:gd name="connsiteY22" fmla="*/ 2719388 h 5623129"/>
                <a:gd name="connsiteX23" fmla="*/ 900113 w 4091059"/>
                <a:gd name="connsiteY23" fmla="*/ 2659856 h 5623129"/>
                <a:gd name="connsiteX24" fmla="*/ 954881 w 4091059"/>
                <a:gd name="connsiteY24" fmla="*/ 2667001 h 5623129"/>
                <a:gd name="connsiteX25" fmla="*/ 1009650 w 4091059"/>
                <a:gd name="connsiteY25" fmla="*/ 2609850 h 5623129"/>
                <a:gd name="connsiteX26" fmla="*/ 1133475 w 4091059"/>
                <a:gd name="connsiteY26" fmla="*/ 2790825 h 5623129"/>
                <a:gd name="connsiteX27" fmla="*/ 1609726 w 4091059"/>
                <a:gd name="connsiteY27" fmla="*/ 3140868 h 5623129"/>
                <a:gd name="connsiteX28" fmla="*/ 1604963 w 4091059"/>
                <a:gd name="connsiteY28" fmla="*/ 3883819 h 5623129"/>
                <a:gd name="connsiteX29" fmla="*/ 1550194 w 4091059"/>
                <a:gd name="connsiteY29" fmla="*/ 4090987 h 5623129"/>
                <a:gd name="connsiteX30" fmla="*/ 1616869 w 4091059"/>
                <a:gd name="connsiteY30" fmla="*/ 4255294 h 5623129"/>
                <a:gd name="connsiteX31" fmla="*/ 1621631 w 4091059"/>
                <a:gd name="connsiteY31" fmla="*/ 4810125 h 5623129"/>
                <a:gd name="connsiteX32" fmla="*/ 1607343 w 4091059"/>
                <a:gd name="connsiteY32" fmla="*/ 5012531 h 5623129"/>
                <a:gd name="connsiteX33" fmla="*/ 1459707 w 4091059"/>
                <a:gd name="connsiteY33" fmla="*/ 5481637 h 5623129"/>
                <a:gd name="connsiteX34" fmla="*/ 2055019 w 4091059"/>
                <a:gd name="connsiteY34" fmla="*/ 5622131 h 5623129"/>
                <a:gd name="connsiteX35" fmla="*/ 2609850 w 4091059"/>
                <a:gd name="connsiteY35" fmla="*/ 5457825 h 5623129"/>
                <a:gd name="connsiteX36" fmla="*/ 2505075 w 4091059"/>
                <a:gd name="connsiteY36" fmla="*/ 5114925 h 5623129"/>
                <a:gd name="connsiteX37" fmla="*/ 2478881 w 4091059"/>
                <a:gd name="connsiteY37" fmla="*/ 4998244 h 5623129"/>
                <a:gd name="connsiteX38" fmla="*/ 2462213 w 4091059"/>
                <a:gd name="connsiteY38" fmla="*/ 4738688 h 5623129"/>
                <a:gd name="connsiteX39" fmla="*/ 2469356 w 4091059"/>
                <a:gd name="connsiteY39" fmla="*/ 4117181 h 5623129"/>
                <a:gd name="connsiteX40" fmla="*/ 2464594 w 4091059"/>
                <a:gd name="connsiteY40" fmla="*/ 3767138 h 5623129"/>
                <a:gd name="connsiteX41" fmla="*/ 2526506 w 4091059"/>
                <a:gd name="connsiteY41" fmla="*/ 3557587 h 5623129"/>
                <a:gd name="connsiteX42" fmla="*/ 2509838 w 4091059"/>
                <a:gd name="connsiteY42" fmla="*/ 3467101 h 5623129"/>
                <a:gd name="connsiteX43" fmla="*/ 2469355 w 4091059"/>
                <a:gd name="connsiteY43" fmla="*/ 3431382 h 5623129"/>
                <a:gd name="connsiteX44" fmla="*/ 2466975 w 4091059"/>
                <a:gd name="connsiteY44" fmla="*/ 3288506 h 5623129"/>
                <a:gd name="connsiteX45" fmla="*/ 2500313 w 4091059"/>
                <a:gd name="connsiteY45" fmla="*/ 3259930 h 5623129"/>
                <a:gd name="connsiteX46" fmla="*/ 2550319 w 4091059"/>
                <a:gd name="connsiteY46" fmla="*/ 3255169 h 5623129"/>
                <a:gd name="connsiteX47" fmla="*/ 2576513 w 4091059"/>
                <a:gd name="connsiteY47" fmla="*/ 3390900 h 5623129"/>
                <a:gd name="connsiteX48" fmla="*/ 2624138 w 4091059"/>
                <a:gd name="connsiteY48" fmla="*/ 3421856 h 5623129"/>
                <a:gd name="connsiteX49" fmla="*/ 2576513 w 4091059"/>
                <a:gd name="connsiteY49" fmla="*/ 3224212 h 5623129"/>
                <a:gd name="connsiteX50" fmla="*/ 2686050 w 4091059"/>
                <a:gd name="connsiteY50" fmla="*/ 3019425 h 5623129"/>
                <a:gd name="connsiteX51" fmla="*/ 2686050 w 4091059"/>
                <a:gd name="connsiteY51" fmla="*/ 2695575 h 5623129"/>
                <a:gd name="connsiteX52" fmla="*/ 2747963 w 4091059"/>
                <a:gd name="connsiteY52" fmla="*/ 2993232 h 5623129"/>
                <a:gd name="connsiteX53" fmla="*/ 3002756 w 4091059"/>
                <a:gd name="connsiteY53" fmla="*/ 2724150 h 5623129"/>
                <a:gd name="connsiteX54" fmla="*/ 3171825 w 4091059"/>
                <a:gd name="connsiteY54" fmla="*/ 2466975 h 5623129"/>
                <a:gd name="connsiteX55" fmla="*/ 3950494 w 4091059"/>
                <a:gd name="connsiteY55" fmla="*/ 2616994 h 5623129"/>
                <a:gd name="connsiteX56" fmla="*/ 4090988 w 4091059"/>
                <a:gd name="connsiteY56" fmla="*/ 2007394 h 5623129"/>
                <a:gd name="connsiteX57" fmla="*/ 3950494 w 4091059"/>
                <a:gd name="connsiteY57" fmla="*/ 1485900 h 5623129"/>
                <a:gd name="connsiteX58" fmla="*/ 3243262 w 4091059"/>
                <a:gd name="connsiteY58" fmla="*/ 1626395 h 5623129"/>
                <a:gd name="connsiteX59" fmla="*/ 3221831 w 4091059"/>
                <a:gd name="connsiteY59" fmla="*/ 1552575 h 5623129"/>
                <a:gd name="connsiteX60" fmla="*/ 3636169 w 4091059"/>
                <a:gd name="connsiteY60" fmla="*/ 1466850 h 5623129"/>
                <a:gd name="connsiteX61" fmla="*/ 3248025 w 4091059"/>
                <a:gd name="connsiteY61" fmla="*/ 1466850 h 5623129"/>
                <a:gd name="connsiteX62" fmla="*/ 3295650 w 4091059"/>
                <a:gd name="connsiteY62" fmla="*/ 1321593 h 5623129"/>
                <a:gd name="connsiteX63" fmla="*/ 3529013 w 4091059"/>
                <a:gd name="connsiteY63" fmla="*/ 1235869 h 5623129"/>
                <a:gd name="connsiteX64" fmla="*/ 3857625 w 4091059"/>
                <a:gd name="connsiteY64" fmla="*/ 1104900 h 5623129"/>
                <a:gd name="connsiteX65" fmla="*/ 3281363 w 4091059"/>
                <a:gd name="connsiteY65" fmla="*/ 1235869 h 5623129"/>
                <a:gd name="connsiteX66" fmla="*/ 3181350 w 4091059"/>
                <a:gd name="connsiteY66" fmla="*/ 1178719 h 5623129"/>
                <a:gd name="connsiteX67" fmla="*/ 3262313 w 4091059"/>
                <a:gd name="connsiteY67" fmla="*/ 1023938 h 5623129"/>
                <a:gd name="connsiteX68" fmla="*/ 3590925 w 4091059"/>
                <a:gd name="connsiteY68" fmla="*/ 971550 h 5623129"/>
                <a:gd name="connsiteX69" fmla="*/ 3171825 w 4091059"/>
                <a:gd name="connsiteY69" fmla="*/ 952500 h 5623129"/>
                <a:gd name="connsiteX70" fmla="*/ 3157538 w 4091059"/>
                <a:gd name="connsiteY70" fmla="*/ 816769 h 5623129"/>
                <a:gd name="connsiteX71" fmla="*/ 3228975 w 4091059"/>
                <a:gd name="connsiteY71" fmla="*/ 647700 h 5623129"/>
                <a:gd name="connsiteX72" fmla="*/ 3059906 w 4091059"/>
                <a:gd name="connsiteY72" fmla="*/ 933450 h 5623129"/>
                <a:gd name="connsiteX73" fmla="*/ 2926557 w 4091059"/>
                <a:gd name="connsiteY73" fmla="*/ 947738 h 5623129"/>
                <a:gd name="connsiteX74" fmla="*/ 2978944 w 4091059"/>
                <a:gd name="connsiteY74" fmla="*/ 735806 h 5623129"/>
                <a:gd name="connsiteX75" fmla="*/ 2883694 w 4091059"/>
                <a:gd name="connsiteY75" fmla="*/ 950119 h 5623129"/>
                <a:gd name="connsiteX76" fmla="*/ 2836069 w 4091059"/>
                <a:gd name="connsiteY76" fmla="*/ 954881 h 5623129"/>
                <a:gd name="connsiteX77" fmla="*/ 2836068 w 4091059"/>
                <a:gd name="connsiteY77" fmla="*/ 881062 h 5623129"/>
                <a:gd name="connsiteX78" fmla="*/ 2731293 w 4091059"/>
                <a:gd name="connsiteY78" fmla="*/ 871537 h 5623129"/>
                <a:gd name="connsiteX79" fmla="*/ 2743200 w 4091059"/>
                <a:gd name="connsiteY79" fmla="*/ 669131 h 5623129"/>
                <a:gd name="connsiteX80" fmla="*/ 2664619 w 4091059"/>
                <a:gd name="connsiteY80" fmla="*/ 864394 h 5623129"/>
                <a:gd name="connsiteX81" fmla="*/ 2533650 w 4091059"/>
                <a:gd name="connsiteY81" fmla="*/ 914400 h 5623129"/>
                <a:gd name="connsiteX82" fmla="*/ 2486025 w 4091059"/>
                <a:gd name="connsiteY82" fmla="*/ 847725 h 5623129"/>
                <a:gd name="connsiteX83" fmla="*/ 2470150 w 4091059"/>
                <a:gd name="connsiteY83" fmla="*/ 739775 h 5623129"/>
                <a:gd name="connsiteX84" fmla="*/ 2543175 w 4091059"/>
                <a:gd name="connsiteY84" fmla="*/ 533400 h 5623129"/>
                <a:gd name="connsiteX85" fmla="*/ 2524125 w 4091059"/>
                <a:gd name="connsiteY85" fmla="*/ 358775 h 5623129"/>
                <a:gd name="connsiteX86" fmla="*/ 2619375 w 4091059"/>
                <a:gd name="connsiteY86" fmla="*/ 146050 h 5623129"/>
                <a:gd name="connsiteX87" fmla="*/ 2012950 w 4091059"/>
                <a:gd name="connsiteY87" fmla="*/ 0 h 5623129"/>
                <a:gd name="connsiteX88" fmla="*/ 1476375 w 4091059"/>
                <a:gd name="connsiteY8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16744 w 4091059"/>
                <a:gd name="connsiteY13" fmla="*/ 2714625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7219 w 4091059"/>
                <a:gd name="connsiteY13" fmla="*/ 2645569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61988 w 4091059"/>
                <a:gd name="connsiteY14" fmla="*/ 2819400 h 5623129"/>
                <a:gd name="connsiteX15" fmla="*/ 721520 w 4091059"/>
                <a:gd name="connsiteY15" fmla="*/ 2852738 h 5623129"/>
                <a:gd name="connsiteX16" fmla="*/ 876300 w 4091059"/>
                <a:gd name="connsiteY16" fmla="*/ 3095626 h 5623129"/>
                <a:gd name="connsiteX17" fmla="*/ 931069 w 4091059"/>
                <a:gd name="connsiteY17" fmla="*/ 3043238 h 5623129"/>
                <a:gd name="connsiteX18" fmla="*/ 940594 w 4091059"/>
                <a:gd name="connsiteY18" fmla="*/ 2940844 h 5623129"/>
                <a:gd name="connsiteX19" fmla="*/ 826294 w 4091059"/>
                <a:gd name="connsiteY19" fmla="*/ 2902744 h 5623129"/>
                <a:gd name="connsiteX20" fmla="*/ 747712 w 4091059"/>
                <a:gd name="connsiteY20" fmla="*/ 2743201 h 5623129"/>
                <a:gd name="connsiteX21" fmla="*/ 709613 w 4091059"/>
                <a:gd name="connsiteY21" fmla="*/ 2488406 h 5623129"/>
                <a:gd name="connsiteX22" fmla="*/ 797719 w 4091059"/>
                <a:gd name="connsiteY22" fmla="*/ 2519364 h 5623129"/>
                <a:gd name="connsiteX23" fmla="*/ 819150 w 4091059"/>
                <a:gd name="connsiteY23" fmla="*/ 2719388 h 5623129"/>
                <a:gd name="connsiteX24" fmla="*/ 900113 w 4091059"/>
                <a:gd name="connsiteY24" fmla="*/ 2659856 h 5623129"/>
                <a:gd name="connsiteX25" fmla="*/ 954881 w 4091059"/>
                <a:gd name="connsiteY25" fmla="*/ 2667001 h 5623129"/>
                <a:gd name="connsiteX26" fmla="*/ 1009650 w 4091059"/>
                <a:gd name="connsiteY26" fmla="*/ 2609850 h 5623129"/>
                <a:gd name="connsiteX27" fmla="*/ 1133475 w 4091059"/>
                <a:gd name="connsiteY27" fmla="*/ 2790825 h 5623129"/>
                <a:gd name="connsiteX28" fmla="*/ 1609726 w 4091059"/>
                <a:gd name="connsiteY28" fmla="*/ 3140868 h 5623129"/>
                <a:gd name="connsiteX29" fmla="*/ 1604963 w 4091059"/>
                <a:gd name="connsiteY29" fmla="*/ 3883819 h 5623129"/>
                <a:gd name="connsiteX30" fmla="*/ 1550194 w 4091059"/>
                <a:gd name="connsiteY30" fmla="*/ 4090987 h 5623129"/>
                <a:gd name="connsiteX31" fmla="*/ 1616869 w 4091059"/>
                <a:gd name="connsiteY31" fmla="*/ 4255294 h 5623129"/>
                <a:gd name="connsiteX32" fmla="*/ 1621631 w 4091059"/>
                <a:gd name="connsiteY32" fmla="*/ 4810125 h 5623129"/>
                <a:gd name="connsiteX33" fmla="*/ 1607343 w 4091059"/>
                <a:gd name="connsiteY33" fmla="*/ 5012531 h 5623129"/>
                <a:gd name="connsiteX34" fmla="*/ 1459707 w 4091059"/>
                <a:gd name="connsiteY34" fmla="*/ 5481637 h 5623129"/>
                <a:gd name="connsiteX35" fmla="*/ 2055019 w 4091059"/>
                <a:gd name="connsiteY35" fmla="*/ 5622131 h 5623129"/>
                <a:gd name="connsiteX36" fmla="*/ 2609850 w 4091059"/>
                <a:gd name="connsiteY36" fmla="*/ 5457825 h 5623129"/>
                <a:gd name="connsiteX37" fmla="*/ 2505075 w 4091059"/>
                <a:gd name="connsiteY37" fmla="*/ 5114925 h 5623129"/>
                <a:gd name="connsiteX38" fmla="*/ 2478881 w 4091059"/>
                <a:gd name="connsiteY38" fmla="*/ 4998244 h 5623129"/>
                <a:gd name="connsiteX39" fmla="*/ 2462213 w 4091059"/>
                <a:gd name="connsiteY39" fmla="*/ 4738688 h 5623129"/>
                <a:gd name="connsiteX40" fmla="*/ 2469356 w 4091059"/>
                <a:gd name="connsiteY40" fmla="*/ 4117181 h 5623129"/>
                <a:gd name="connsiteX41" fmla="*/ 2464594 w 4091059"/>
                <a:gd name="connsiteY41" fmla="*/ 3767138 h 5623129"/>
                <a:gd name="connsiteX42" fmla="*/ 2526506 w 4091059"/>
                <a:gd name="connsiteY42" fmla="*/ 3557587 h 5623129"/>
                <a:gd name="connsiteX43" fmla="*/ 2509838 w 4091059"/>
                <a:gd name="connsiteY43" fmla="*/ 3467101 h 5623129"/>
                <a:gd name="connsiteX44" fmla="*/ 2469355 w 4091059"/>
                <a:gd name="connsiteY44" fmla="*/ 3431382 h 5623129"/>
                <a:gd name="connsiteX45" fmla="*/ 2466975 w 4091059"/>
                <a:gd name="connsiteY45" fmla="*/ 3288506 h 5623129"/>
                <a:gd name="connsiteX46" fmla="*/ 2500313 w 4091059"/>
                <a:gd name="connsiteY46" fmla="*/ 3259930 h 5623129"/>
                <a:gd name="connsiteX47" fmla="*/ 2550319 w 4091059"/>
                <a:gd name="connsiteY47" fmla="*/ 3255169 h 5623129"/>
                <a:gd name="connsiteX48" fmla="*/ 2576513 w 4091059"/>
                <a:gd name="connsiteY48" fmla="*/ 3390900 h 5623129"/>
                <a:gd name="connsiteX49" fmla="*/ 2624138 w 4091059"/>
                <a:gd name="connsiteY49" fmla="*/ 3421856 h 5623129"/>
                <a:gd name="connsiteX50" fmla="*/ 2576513 w 4091059"/>
                <a:gd name="connsiteY50" fmla="*/ 3224212 h 5623129"/>
                <a:gd name="connsiteX51" fmla="*/ 2686050 w 4091059"/>
                <a:gd name="connsiteY51" fmla="*/ 3019425 h 5623129"/>
                <a:gd name="connsiteX52" fmla="*/ 2686050 w 4091059"/>
                <a:gd name="connsiteY52" fmla="*/ 2695575 h 5623129"/>
                <a:gd name="connsiteX53" fmla="*/ 2747963 w 4091059"/>
                <a:gd name="connsiteY53" fmla="*/ 2993232 h 5623129"/>
                <a:gd name="connsiteX54" fmla="*/ 3002756 w 4091059"/>
                <a:gd name="connsiteY54" fmla="*/ 2724150 h 5623129"/>
                <a:gd name="connsiteX55" fmla="*/ 3171825 w 4091059"/>
                <a:gd name="connsiteY55" fmla="*/ 2466975 h 5623129"/>
                <a:gd name="connsiteX56" fmla="*/ 3950494 w 4091059"/>
                <a:gd name="connsiteY56" fmla="*/ 2616994 h 5623129"/>
                <a:gd name="connsiteX57" fmla="*/ 4090988 w 4091059"/>
                <a:gd name="connsiteY57" fmla="*/ 2007394 h 5623129"/>
                <a:gd name="connsiteX58" fmla="*/ 3950494 w 4091059"/>
                <a:gd name="connsiteY58" fmla="*/ 1485900 h 5623129"/>
                <a:gd name="connsiteX59" fmla="*/ 3243262 w 4091059"/>
                <a:gd name="connsiteY59" fmla="*/ 1626395 h 5623129"/>
                <a:gd name="connsiteX60" fmla="*/ 3221831 w 4091059"/>
                <a:gd name="connsiteY60" fmla="*/ 1552575 h 5623129"/>
                <a:gd name="connsiteX61" fmla="*/ 3636169 w 4091059"/>
                <a:gd name="connsiteY61" fmla="*/ 1466850 h 5623129"/>
                <a:gd name="connsiteX62" fmla="*/ 3248025 w 4091059"/>
                <a:gd name="connsiteY62" fmla="*/ 1466850 h 5623129"/>
                <a:gd name="connsiteX63" fmla="*/ 3295650 w 4091059"/>
                <a:gd name="connsiteY63" fmla="*/ 1321593 h 5623129"/>
                <a:gd name="connsiteX64" fmla="*/ 3529013 w 4091059"/>
                <a:gd name="connsiteY64" fmla="*/ 1235869 h 5623129"/>
                <a:gd name="connsiteX65" fmla="*/ 3857625 w 4091059"/>
                <a:gd name="connsiteY65" fmla="*/ 1104900 h 5623129"/>
                <a:gd name="connsiteX66" fmla="*/ 3281363 w 4091059"/>
                <a:gd name="connsiteY66" fmla="*/ 1235869 h 5623129"/>
                <a:gd name="connsiteX67" fmla="*/ 3181350 w 4091059"/>
                <a:gd name="connsiteY67" fmla="*/ 1178719 h 5623129"/>
                <a:gd name="connsiteX68" fmla="*/ 3262313 w 4091059"/>
                <a:gd name="connsiteY68" fmla="*/ 1023938 h 5623129"/>
                <a:gd name="connsiteX69" fmla="*/ 3590925 w 4091059"/>
                <a:gd name="connsiteY69" fmla="*/ 971550 h 5623129"/>
                <a:gd name="connsiteX70" fmla="*/ 3171825 w 4091059"/>
                <a:gd name="connsiteY70" fmla="*/ 952500 h 5623129"/>
                <a:gd name="connsiteX71" fmla="*/ 3157538 w 4091059"/>
                <a:gd name="connsiteY71" fmla="*/ 816769 h 5623129"/>
                <a:gd name="connsiteX72" fmla="*/ 3228975 w 4091059"/>
                <a:gd name="connsiteY72" fmla="*/ 647700 h 5623129"/>
                <a:gd name="connsiteX73" fmla="*/ 3059906 w 4091059"/>
                <a:gd name="connsiteY73" fmla="*/ 933450 h 5623129"/>
                <a:gd name="connsiteX74" fmla="*/ 2926557 w 4091059"/>
                <a:gd name="connsiteY74" fmla="*/ 947738 h 5623129"/>
                <a:gd name="connsiteX75" fmla="*/ 2978944 w 4091059"/>
                <a:gd name="connsiteY75" fmla="*/ 735806 h 5623129"/>
                <a:gd name="connsiteX76" fmla="*/ 2883694 w 4091059"/>
                <a:gd name="connsiteY76" fmla="*/ 950119 h 5623129"/>
                <a:gd name="connsiteX77" fmla="*/ 2836069 w 4091059"/>
                <a:gd name="connsiteY77" fmla="*/ 954881 h 5623129"/>
                <a:gd name="connsiteX78" fmla="*/ 2836068 w 4091059"/>
                <a:gd name="connsiteY78" fmla="*/ 881062 h 5623129"/>
                <a:gd name="connsiteX79" fmla="*/ 2731293 w 4091059"/>
                <a:gd name="connsiteY79" fmla="*/ 871537 h 5623129"/>
                <a:gd name="connsiteX80" fmla="*/ 2743200 w 4091059"/>
                <a:gd name="connsiteY80" fmla="*/ 669131 h 5623129"/>
                <a:gd name="connsiteX81" fmla="*/ 2664619 w 4091059"/>
                <a:gd name="connsiteY81" fmla="*/ 864394 h 5623129"/>
                <a:gd name="connsiteX82" fmla="*/ 2533650 w 4091059"/>
                <a:gd name="connsiteY82" fmla="*/ 914400 h 5623129"/>
                <a:gd name="connsiteX83" fmla="*/ 2486025 w 4091059"/>
                <a:gd name="connsiteY83" fmla="*/ 847725 h 5623129"/>
                <a:gd name="connsiteX84" fmla="*/ 2470150 w 4091059"/>
                <a:gd name="connsiteY84" fmla="*/ 739775 h 5623129"/>
                <a:gd name="connsiteX85" fmla="*/ 2543175 w 4091059"/>
                <a:gd name="connsiteY85" fmla="*/ 533400 h 5623129"/>
                <a:gd name="connsiteX86" fmla="*/ 2524125 w 4091059"/>
                <a:gd name="connsiteY86" fmla="*/ 358775 h 5623129"/>
                <a:gd name="connsiteX87" fmla="*/ 2619375 w 4091059"/>
                <a:gd name="connsiteY87" fmla="*/ 146050 h 5623129"/>
                <a:gd name="connsiteX88" fmla="*/ 2012950 w 4091059"/>
                <a:gd name="connsiteY88" fmla="*/ 0 h 5623129"/>
                <a:gd name="connsiteX89" fmla="*/ 1476375 w 4091059"/>
                <a:gd name="connsiteY8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7694 w 4091059"/>
                <a:gd name="connsiteY13" fmla="*/ 2519362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602456 w 4091059"/>
                <a:gd name="connsiteY13" fmla="*/ 2433637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92931 w 4091059"/>
                <a:gd name="connsiteY13" fmla="*/ 2497930 h 5623129"/>
                <a:gd name="connsiteX14" fmla="*/ 616744 w 4091059"/>
                <a:gd name="connsiteY14" fmla="*/ 2690813 h 5623129"/>
                <a:gd name="connsiteX15" fmla="*/ 661988 w 4091059"/>
                <a:gd name="connsiteY15" fmla="*/ 2819400 h 5623129"/>
                <a:gd name="connsiteX16" fmla="*/ 721520 w 4091059"/>
                <a:gd name="connsiteY16" fmla="*/ 2852738 h 5623129"/>
                <a:gd name="connsiteX17" fmla="*/ 876300 w 4091059"/>
                <a:gd name="connsiteY17" fmla="*/ 3095626 h 5623129"/>
                <a:gd name="connsiteX18" fmla="*/ 931069 w 4091059"/>
                <a:gd name="connsiteY18" fmla="*/ 3043238 h 5623129"/>
                <a:gd name="connsiteX19" fmla="*/ 940594 w 4091059"/>
                <a:gd name="connsiteY19" fmla="*/ 2940844 h 5623129"/>
                <a:gd name="connsiteX20" fmla="*/ 826294 w 4091059"/>
                <a:gd name="connsiteY20" fmla="*/ 2902744 h 5623129"/>
                <a:gd name="connsiteX21" fmla="*/ 747712 w 4091059"/>
                <a:gd name="connsiteY21" fmla="*/ 2743201 h 5623129"/>
                <a:gd name="connsiteX22" fmla="*/ 709613 w 4091059"/>
                <a:gd name="connsiteY22" fmla="*/ 2488406 h 5623129"/>
                <a:gd name="connsiteX23" fmla="*/ 797719 w 4091059"/>
                <a:gd name="connsiteY23" fmla="*/ 2519364 h 5623129"/>
                <a:gd name="connsiteX24" fmla="*/ 819150 w 4091059"/>
                <a:gd name="connsiteY24" fmla="*/ 2719388 h 5623129"/>
                <a:gd name="connsiteX25" fmla="*/ 900113 w 4091059"/>
                <a:gd name="connsiteY25" fmla="*/ 2659856 h 5623129"/>
                <a:gd name="connsiteX26" fmla="*/ 954881 w 4091059"/>
                <a:gd name="connsiteY26" fmla="*/ 2667001 h 5623129"/>
                <a:gd name="connsiteX27" fmla="*/ 1009650 w 4091059"/>
                <a:gd name="connsiteY27" fmla="*/ 2609850 h 5623129"/>
                <a:gd name="connsiteX28" fmla="*/ 1133475 w 4091059"/>
                <a:gd name="connsiteY28" fmla="*/ 2790825 h 5623129"/>
                <a:gd name="connsiteX29" fmla="*/ 1609726 w 4091059"/>
                <a:gd name="connsiteY29" fmla="*/ 3140868 h 5623129"/>
                <a:gd name="connsiteX30" fmla="*/ 1604963 w 4091059"/>
                <a:gd name="connsiteY30" fmla="*/ 3883819 h 5623129"/>
                <a:gd name="connsiteX31" fmla="*/ 1550194 w 4091059"/>
                <a:gd name="connsiteY31" fmla="*/ 4090987 h 5623129"/>
                <a:gd name="connsiteX32" fmla="*/ 1616869 w 4091059"/>
                <a:gd name="connsiteY32" fmla="*/ 4255294 h 5623129"/>
                <a:gd name="connsiteX33" fmla="*/ 1621631 w 4091059"/>
                <a:gd name="connsiteY33" fmla="*/ 4810125 h 5623129"/>
                <a:gd name="connsiteX34" fmla="*/ 1607343 w 4091059"/>
                <a:gd name="connsiteY34" fmla="*/ 5012531 h 5623129"/>
                <a:gd name="connsiteX35" fmla="*/ 1459707 w 4091059"/>
                <a:gd name="connsiteY35" fmla="*/ 5481637 h 5623129"/>
                <a:gd name="connsiteX36" fmla="*/ 2055019 w 4091059"/>
                <a:gd name="connsiteY36" fmla="*/ 5622131 h 5623129"/>
                <a:gd name="connsiteX37" fmla="*/ 2609850 w 4091059"/>
                <a:gd name="connsiteY37" fmla="*/ 5457825 h 5623129"/>
                <a:gd name="connsiteX38" fmla="*/ 2505075 w 4091059"/>
                <a:gd name="connsiteY38" fmla="*/ 5114925 h 5623129"/>
                <a:gd name="connsiteX39" fmla="*/ 2478881 w 4091059"/>
                <a:gd name="connsiteY39" fmla="*/ 4998244 h 5623129"/>
                <a:gd name="connsiteX40" fmla="*/ 2462213 w 4091059"/>
                <a:gd name="connsiteY40" fmla="*/ 4738688 h 5623129"/>
                <a:gd name="connsiteX41" fmla="*/ 2469356 w 4091059"/>
                <a:gd name="connsiteY41" fmla="*/ 4117181 h 5623129"/>
                <a:gd name="connsiteX42" fmla="*/ 2464594 w 4091059"/>
                <a:gd name="connsiteY42" fmla="*/ 3767138 h 5623129"/>
                <a:gd name="connsiteX43" fmla="*/ 2526506 w 4091059"/>
                <a:gd name="connsiteY43" fmla="*/ 3557587 h 5623129"/>
                <a:gd name="connsiteX44" fmla="*/ 2509838 w 4091059"/>
                <a:gd name="connsiteY44" fmla="*/ 3467101 h 5623129"/>
                <a:gd name="connsiteX45" fmla="*/ 2469355 w 4091059"/>
                <a:gd name="connsiteY45" fmla="*/ 3431382 h 5623129"/>
                <a:gd name="connsiteX46" fmla="*/ 2466975 w 4091059"/>
                <a:gd name="connsiteY46" fmla="*/ 3288506 h 5623129"/>
                <a:gd name="connsiteX47" fmla="*/ 2500313 w 4091059"/>
                <a:gd name="connsiteY47" fmla="*/ 3259930 h 5623129"/>
                <a:gd name="connsiteX48" fmla="*/ 2550319 w 4091059"/>
                <a:gd name="connsiteY48" fmla="*/ 3255169 h 5623129"/>
                <a:gd name="connsiteX49" fmla="*/ 2576513 w 4091059"/>
                <a:gd name="connsiteY49" fmla="*/ 3390900 h 5623129"/>
                <a:gd name="connsiteX50" fmla="*/ 2624138 w 4091059"/>
                <a:gd name="connsiteY50" fmla="*/ 3421856 h 5623129"/>
                <a:gd name="connsiteX51" fmla="*/ 2576513 w 4091059"/>
                <a:gd name="connsiteY51" fmla="*/ 3224212 h 5623129"/>
                <a:gd name="connsiteX52" fmla="*/ 2686050 w 4091059"/>
                <a:gd name="connsiteY52" fmla="*/ 3019425 h 5623129"/>
                <a:gd name="connsiteX53" fmla="*/ 2686050 w 4091059"/>
                <a:gd name="connsiteY53" fmla="*/ 2695575 h 5623129"/>
                <a:gd name="connsiteX54" fmla="*/ 2747963 w 4091059"/>
                <a:gd name="connsiteY54" fmla="*/ 2993232 h 5623129"/>
                <a:gd name="connsiteX55" fmla="*/ 3002756 w 4091059"/>
                <a:gd name="connsiteY55" fmla="*/ 2724150 h 5623129"/>
                <a:gd name="connsiteX56" fmla="*/ 3171825 w 4091059"/>
                <a:gd name="connsiteY56" fmla="*/ 2466975 h 5623129"/>
                <a:gd name="connsiteX57" fmla="*/ 3950494 w 4091059"/>
                <a:gd name="connsiteY57" fmla="*/ 2616994 h 5623129"/>
                <a:gd name="connsiteX58" fmla="*/ 4090988 w 4091059"/>
                <a:gd name="connsiteY58" fmla="*/ 2007394 h 5623129"/>
                <a:gd name="connsiteX59" fmla="*/ 3950494 w 4091059"/>
                <a:gd name="connsiteY59" fmla="*/ 1485900 h 5623129"/>
                <a:gd name="connsiteX60" fmla="*/ 3243262 w 4091059"/>
                <a:gd name="connsiteY60" fmla="*/ 1626395 h 5623129"/>
                <a:gd name="connsiteX61" fmla="*/ 3221831 w 4091059"/>
                <a:gd name="connsiteY61" fmla="*/ 1552575 h 5623129"/>
                <a:gd name="connsiteX62" fmla="*/ 3636169 w 4091059"/>
                <a:gd name="connsiteY62" fmla="*/ 1466850 h 5623129"/>
                <a:gd name="connsiteX63" fmla="*/ 3248025 w 4091059"/>
                <a:gd name="connsiteY63" fmla="*/ 1466850 h 5623129"/>
                <a:gd name="connsiteX64" fmla="*/ 3295650 w 4091059"/>
                <a:gd name="connsiteY64" fmla="*/ 1321593 h 5623129"/>
                <a:gd name="connsiteX65" fmla="*/ 3529013 w 4091059"/>
                <a:gd name="connsiteY65" fmla="*/ 1235869 h 5623129"/>
                <a:gd name="connsiteX66" fmla="*/ 3857625 w 4091059"/>
                <a:gd name="connsiteY66" fmla="*/ 1104900 h 5623129"/>
                <a:gd name="connsiteX67" fmla="*/ 3281363 w 4091059"/>
                <a:gd name="connsiteY67" fmla="*/ 1235869 h 5623129"/>
                <a:gd name="connsiteX68" fmla="*/ 3181350 w 4091059"/>
                <a:gd name="connsiteY68" fmla="*/ 1178719 h 5623129"/>
                <a:gd name="connsiteX69" fmla="*/ 3262313 w 4091059"/>
                <a:gd name="connsiteY69" fmla="*/ 1023938 h 5623129"/>
                <a:gd name="connsiteX70" fmla="*/ 3590925 w 4091059"/>
                <a:gd name="connsiteY70" fmla="*/ 971550 h 5623129"/>
                <a:gd name="connsiteX71" fmla="*/ 3171825 w 4091059"/>
                <a:gd name="connsiteY71" fmla="*/ 952500 h 5623129"/>
                <a:gd name="connsiteX72" fmla="*/ 3157538 w 4091059"/>
                <a:gd name="connsiteY72" fmla="*/ 816769 h 5623129"/>
                <a:gd name="connsiteX73" fmla="*/ 3228975 w 4091059"/>
                <a:gd name="connsiteY73" fmla="*/ 647700 h 5623129"/>
                <a:gd name="connsiteX74" fmla="*/ 3059906 w 4091059"/>
                <a:gd name="connsiteY74" fmla="*/ 933450 h 5623129"/>
                <a:gd name="connsiteX75" fmla="*/ 2926557 w 4091059"/>
                <a:gd name="connsiteY75" fmla="*/ 947738 h 5623129"/>
                <a:gd name="connsiteX76" fmla="*/ 2978944 w 4091059"/>
                <a:gd name="connsiteY76" fmla="*/ 735806 h 5623129"/>
                <a:gd name="connsiteX77" fmla="*/ 2883694 w 4091059"/>
                <a:gd name="connsiteY77" fmla="*/ 950119 h 5623129"/>
                <a:gd name="connsiteX78" fmla="*/ 2836069 w 4091059"/>
                <a:gd name="connsiteY78" fmla="*/ 954881 h 5623129"/>
                <a:gd name="connsiteX79" fmla="*/ 2836068 w 4091059"/>
                <a:gd name="connsiteY79" fmla="*/ 881062 h 5623129"/>
                <a:gd name="connsiteX80" fmla="*/ 2731293 w 4091059"/>
                <a:gd name="connsiteY80" fmla="*/ 871537 h 5623129"/>
                <a:gd name="connsiteX81" fmla="*/ 2743200 w 4091059"/>
                <a:gd name="connsiteY81" fmla="*/ 669131 h 5623129"/>
                <a:gd name="connsiteX82" fmla="*/ 2664619 w 4091059"/>
                <a:gd name="connsiteY82" fmla="*/ 864394 h 5623129"/>
                <a:gd name="connsiteX83" fmla="*/ 2533650 w 4091059"/>
                <a:gd name="connsiteY83" fmla="*/ 914400 h 5623129"/>
                <a:gd name="connsiteX84" fmla="*/ 2486025 w 4091059"/>
                <a:gd name="connsiteY84" fmla="*/ 847725 h 5623129"/>
                <a:gd name="connsiteX85" fmla="*/ 2470150 w 4091059"/>
                <a:gd name="connsiteY85" fmla="*/ 739775 h 5623129"/>
                <a:gd name="connsiteX86" fmla="*/ 2543175 w 4091059"/>
                <a:gd name="connsiteY86" fmla="*/ 533400 h 5623129"/>
                <a:gd name="connsiteX87" fmla="*/ 2524125 w 4091059"/>
                <a:gd name="connsiteY87" fmla="*/ 358775 h 5623129"/>
                <a:gd name="connsiteX88" fmla="*/ 2619375 w 4091059"/>
                <a:gd name="connsiteY88" fmla="*/ 146050 h 5623129"/>
                <a:gd name="connsiteX89" fmla="*/ 2012950 w 4091059"/>
                <a:gd name="connsiteY89" fmla="*/ 0 h 5623129"/>
                <a:gd name="connsiteX90" fmla="*/ 1476375 w 4091059"/>
                <a:gd name="connsiteY9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00063 w 4091059"/>
                <a:gd name="connsiteY13" fmla="*/ 2626519 h 5623129"/>
                <a:gd name="connsiteX14" fmla="*/ 592931 w 4091059"/>
                <a:gd name="connsiteY14" fmla="*/ 2497930 h 5623129"/>
                <a:gd name="connsiteX15" fmla="*/ 616744 w 4091059"/>
                <a:gd name="connsiteY15" fmla="*/ 2690813 h 5623129"/>
                <a:gd name="connsiteX16" fmla="*/ 661988 w 4091059"/>
                <a:gd name="connsiteY16" fmla="*/ 2819400 h 5623129"/>
                <a:gd name="connsiteX17" fmla="*/ 721520 w 4091059"/>
                <a:gd name="connsiteY17" fmla="*/ 2852738 h 5623129"/>
                <a:gd name="connsiteX18" fmla="*/ 876300 w 4091059"/>
                <a:gd name="connsiteY18" fmla="*/ 3095626 h 5623129"/>
                <a:gd name="connsiteX19" fmla="*/ 931069 w 4091059"/>
                <a:gd name="connsiteY19" fmla="*/ 3043238 h 5623129"/>
                <a:gd name="connsiteX20" fmla="*/ 940594 w 4091059"/>
                <a:gd name="connsiteY20" fmla="*/ 2940844 h 5623129"/>
                <a:gd name="connsiteX21" fmla="*/ 826294 w 4091059"/>
                <a:gd name="connsiteY21" fmla="*/ 2902744 h 5623129"/>
                <a:gd name="connsiteX22" fmla="*/ 747712 w 4091059"/>
                <a:gd name="connsiteY22" fmla="*/ 2743201 h 5623129"/>
                <a:gd name="connsiteX23" fmla="*/ 709613 w 4091059"/>
                <a:gd name="connsiteY23" fmla="*/ 2488406 h 5623129"/>
                <a:gd name="connsiteX24" fmla="*/ 797719 w 4091059"/>
                <a:gd name="connsiteY24" fmla="*/ 2519364 h 5623129"/>
                <a:gd name="connsiteX25" fmla="*/ 819150 w 4091059"/>
                <a:gd name="connsiteY25" fmla="*/ 2719388 h 5623129"/>
                <a:gd name="connsiteX26" fmla="*/ 900113 w 4091059"/>
                <a:gd name="connsiteY26" fmla="*/ 2659856 h 5623129"/>
                <a:gd name="connsiteX27" fmla="*/ 954881 w 4091059"/>
                <a:gd name="connsiteY27" fmla="*/ 2667001 h 5623129"/>
                <a:gd name="connsiteX28" fmla="*/ 1009650 w 4091059"/>
                <a:gd name="connsiteY28" fmla="*/ 2609850 h 5623129"/>
                <a:gd name="connsiteX29" fmla="*/ 1133475 w 4091059"/>
                <a:gd name="connsiteY29" fmla="*/ 2790825 h 5623129"/>
                <a:gd name="connsiteX30" fmla="*/ 1609726 w 4091059"/>
                <a:gd name="connsiteY30" fmla="*/ 3140868 h 5623129"/>
                <a:gd name="connsiteX31" fmla="*/ 1604963 w 4091059"/>
                <a:gd name="connsiteY31" fmla="*/ 3883819 h 5623129"/>
                <a:gd name="connsiteX32" fmla="*/ 1550194 w 4091059"/>
                <a:gd name="connsiteY32" fmla="*/ 4090987 h 5623129"/>
                <a:gd name="connsiteX33" fmla="*/ 1616869 w 4091059"/>
                <a:gd name="connsiteY33" fmla="*/ 4255294 h 5623129"/>
                <a:gd name="connsiteX34" fmla="*/ 1621631 w 4091059"/>
                <a:gd name="connsiteY34" fmla="*/ 4810125 h 5623129"/>
                <a:gd name="connsiteX35" fmla="*/ 1607343 w 4091059"/>
                <a:gd name="connsiteY35" fmla="*/ 5012531 h 5623129"/>
                <a:gd name="connsiteX36" fmla="*/ 1459707 w 4091059"/>
                <a:gd name="connsiteY36" fmla="*/ 5481637 h 5623129"/>
                <a:gd name="connsiteX37" fmla="*/ 2055019 w 4091059"/>
                <a:gd name="connsiteY37" fmla="*/ 5622131 h 5623129"/>
                <a:gd name="connsiteX38" fmla="*/ 2609850 w 4091059"/>
                <a:gd name="connsiteY38" fmla="*/ 5457825 h 5623129"/>
                <a:gd name="connsiteX39" fmla="*/ 2505075 w 4091059"/>
                <a:gd name="connsiteY39" fmla="*/ 5114925 h 5623129"/>
                <a:gd name="connsiteX40" fmla="*/ 2478881 w 4091059"/>
                <a:gd name="connsiteY40" fmla="*/ 4998244 h 5623129"/>
                <a:gd name="connsiteX41" fmla="*/ 2462213 w 4091059"/>
                <a:gd name="connsiteY41" fmla="*/ 4738688 h 5623129"/>
                <a:gd name="connsiteX42" fmla="*/ 2469356 w 4091059"/>
                <a:gd name="connsiteY42" fmla="*/ 4117181 h 5623129"/>
                <a:gd name="connsiteX43" fmla="*/ 2464594 w 4091059"/>
                <a:gd name="connsiteY43" fmla="*/ 3767138 h 5623129"/>
                <a:gd name="connsiteX44" fmla="*/ 2526506 w 4091059"/>
                <a:gd name="connsiteY44" fmla="*/ 3557587 h 5623129"/>
                <a:gd name="connsiteX45" fmla="*/ 2509838 w 4091059"/>
                <a:gd name="connsiteY45" fmla="*/ 3467101 h 5623129"/>
                <a:gd name="connsiteX46" fmla="*/ 2469355 w 4091059"/>
                <a:gd name="connsiteY46" fmla="*/ 3431382 h 5623129"/>
                <a:gd name="connsiteX47" fmla="*/ 2466975 w 4091059"/>
                <a:gd name="connsiteY47" fmla="*/ 3288506 h 5623129"/>
                <a:gd name="connsiteX48" fmla="*/ 2500313 w 4091059"/>
                <a:gd name="connsiteY48" fmla="*/ 3259930 h 5623129"/>
                <a:gd name="connsiteX49" fmla="*/ 2550319 w 4091059"/>
                <a:gd name="connsiteY49" fmla="*/ 3255169 h 5623129"/>
                <a:gd name="connsiteX50" fmla="*/ 2576513 w 4091059"/>
                <a:gd name="connsiteY50" fmla="*/ 3390900 h 5623129"/>
                <a:gd name="connsiteX51" fmla="*/ 2624138 w 4091059"/>
                <a:gd name="connsiteY51" fmla="*/ 3421856 h 5623129"/>
                <a:gd name="connsiteX52" fmla="*/ 2576513 w 4091059"/>
                <a:gd name="connsiteY52" fmla="*/ 3224212 h 5623129"/>
                <a:gd name="connsiteX53" fmla="*/ 2686050 w 4091059"/>
                <a:gd name="connsiteY53" fmla="*/ 3019425 h 5623129"/>
                <a:gd name="connsiteX54" fmla="*/ 2686050 w 4091059"/>
                <a:gd name="connsiteY54" fmla="*/ 2695575 h 5623129"/>
                <a:gd name="connsiteX55" fmla="*/ 2747963 w 4091059"/>
                <a:gd name="connsiteY55" fmla="*/ 2993232 h 5623129"/>
                <a:gd name="connsiteX56" fmla="*/ 3002756 w 4091059"/>
                <a:gd name="connsiteY56" fmla="*/ 2724150 h 5623129"/>
                <a:gd name="connsiteX57" fmla="*/ 3171825 w 4091059"/>
                <a:gd name="connsiteY57" fmla="*/ 2466975 h 5623129"/>
                <a:gd name="connsiteX58" fmla="*/ 3950494 w 4091059"/>
                <a:gd name="connsiteY58" fmla="*/ 2616994 h 5623129"/>
                <a:gd name="connsiteX59" fmla="*/ 4090988 w 4091059"/>
                <a:gd name="connsiteY59" fmla="*/ 2007394 h 5623129"/>
                <a:gd name="connsiteX60" fmla="*/ 3950494 w 4091059"/>
                <a:gd name="connsiteY60" fmla="*/ 1485900 h 5623129"/>
                <a:gd name="connsiteX61" fmla="*/ 3243262 w 4091059"/>
                <a:gd name="connsiteY61" fmla="*/ 1626395 h 5623129"/>
                <a:gd name="connsiteX62" fmla="*/ 3221831 w 4091059"/>
                <a:gd name="connsiteY62" fmla="*/ 1552575 h 5623129"/>
                <a:gd name="connsiteX63" fmla="*/ 3636169 w 4091059"/>
                <a:gd name="connsiteY63" fmla="*/ 1466850 h 5623129"/>
                <a:gd name="connsiteX64" fmla="*/ 3248025 w 4091059"/>
                <a:gd name="connsiteY64" fmla="*/ 1466850 h 5623129"/>
                <a:gd name="connsiteX65" fmla="*/ 3295650 w 4091059"/>
                <a:gd name="connsiteY65" fmla="*/ 1321593 h 5623129"/>
                <a:gd name="connsiteX66" fmla="*/ 3529013 w 4091059"/>
                <a:gd name="connsiteY66" fmla="*/ 1235869 h 5623129"/>
                <a:gd name="connsiteX67" fmla="*/ 3857625 w 4091059"/>
                <a:gd name="connsiteY67" fmla="*/ 1104900 h 5623129"/>
                <a:gd name="connsiteX68" fmla="*/ 3281363 w 4091059"/>
                <a:gd name="connsiteY68" fmla="*/ 1235869 h 5623129"/>
                <a:gd name="connsiteX69" fmla="*/ 3181350 w 4091059"/>
                <a:gd name="connsiteY69" fmla="*/ 1178719 h 5623129"/>
                <a:gd name="connsiteX70" fmla="*/ 3262313 w 4091059"/>
                <a:gd name="connsiteY70" fmla="*/ 1023938 h 5623129"/>
                <a:gd name="connsiteX71" fmla="*/ 3590925 w 4091059"/>
                <a:gd name="connsiteY71" fmla="*/ 971550 h 5623129"/>
                <a:gd name="connsiteX72" fmla="*/ 3171825 w 4091059"/>
                <a:gd name="connsiteY72" fmla="*/ 952500 h 5623129"/>
                <a:gd name="connsiteX73" fmla="*/ 3157538 w 4091059"/>
                <a:gd name="connsiteY73" fmla="*/ 816769 h 5623129"/>
                <a:gd name="connsiteX74" fmla="*/ 3228975 w 4091059"/>
                <a:gd name="connsiteY74" fmla="*/ 647700 h 5623129"/>
                <a:gd name="connsiteX75" fmla="*/ 3059906 w 4091059"/>
                <a:gd name="connsiteY75" fmla="*/ 933450 h 5623129"/>
                <a:gd name="connsiteX76" fmla="*/ 2926557 w 4091059"/>
                <a:gd name="connsiteY76" fmla="*/ 947738 h 5623129"/>
                <a:gd name="connsiteX77" fmla="*/ 2978944 w 4091059"/>
                <a:gd name="connsiteY77" fmla="*/ 735806 h 5623129"/>
                <a:gd name="connsiteX78" fmla="*/ 2883694 w 4091059"/>
                <a:gd name="connsiteY78" fmla="*/ 950119 h 5623129"/>
                <a:gd name="connsiteX79" fmla="*/ 2836069 w 4091059"/>
                <a:gd name="connsiteY79" fmla="*/ 954881 h 5623129"/>
                <a:gd name="connsiteX80" fmla="*/ 2836068 w 4091059"/>
                <a:gd name="connsiteY80" fmla="*/ 881062 h 5623129"/>
                <a:gd name="connsiteX81" fmla="*/ 2731293 w 4091059"/>
                <a:gd name="connsiteY81" fmla="*/ 871537 h 5623129"/>
                <a:gd name="connsiteX82" fmla="*/ 2743200 w 4091059"/>
                <a:gd name="connsiteY82" fmla="*/ 669131 h 5623129"/>
                <a:gd name="connsiteX83" fmla="*/ 2664619 w 4091059"/>
                <a:gd name="connsiteY83" fmla="*/ 864394 h 5623129"/>
                <a:gd name="connsiteX84" fmla="*/ 2533650 w 4091059"/>
                <a:gd name="connsiteY84" fmla="*/ 914400 h 5623129"/>
                <a:gd name="connsiteX85" fmla="*/ 2486025 w 4091059"/>
                <a:gd name="connsiteY85" fmla="*/ 847725 h 5623129"/>
                <a:gd name="connsiteX86" fmla="*/ 2470150 w 4091059"/>
                <a:gd name="connsiteY86" fmla="*/ 739775 h 5623129"/>
                <a:gd name="connsiteX87" fmla="*/ 2543175 w 4091059"/>
                <a:gd name="connsiteY87" fmla="*/ 533400 h 5623129"/>
                <a:gd name="connsiteX88" fmla="*/ 2524125 w 4091059"/>
                <a:gd name="connsiteY88" fmla="*/ 358775 h 5623129"/>
                <a:gd name="connsiteX89" fmla="*/ 2619375 w 4091059"/>
                <a:gd name="connsiteY89" fmla="*/ 146050 h 5623129"/>
                <a:gd name="connsiteX90" fmla="*/ 2012950 w 4091059"/>
                <a:gd name="connsiteY90" fmla="*/ 0 h 5623129"/>
                <a:gd name="connsiteX91" fmla="*/ 1476375 w 4091059"/>
                <a:gd name="connsiteY9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26256 w 4091059"/>
                <a:gd name="connsiteY13" fmla="*/ 2500313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514350 w 4091059"/>
                <a:gd name="connsiteY13" fmla="*/ 2509838 h 5623129"/>
                <a:gd name="connsiteX14" fmla="*/ 500063 w 4091059"/>
                <a:gd name="connsiteY14" fmla="*/ 2626519 h 5623129"/>
                <a:gd name="connsiteX15" fmla="*/ 592931 w 4091059"/>
                <a:gd name="connsiteY15" fmla="*/ 2497930 h 5623129"/>
                <a:gd name="connsiteX16" fmla="*/ 616744 w 4091059"/>
                <a:gd name="connsiteY16" fmla="*/ 2690813 h 5623129"/>
                <a:gd name="connsiteX17" fmla="*/ 661988 w 4091059"/>
                <a:gd name="connsiteY17" fmla="*/ 2819400 h 5623129"/>
                <a:gd name="connsiteX18" fmla="*/ 721520 w 4091059"/>
                <a:gd name="connsiteY18" fmla="*/ 2852738 h 5623129"/>
                <a:gd name="connsiteX19" fmla="*/ 876300 w 4091059"/>
                <a:gd name="connsiteY19" fmla="*/ 3095626 h 5623129"/>
                <a:gd name="connsiteX20" fmla="*/ 931069 w 4091059"/>
                <a:gd name="connsiteY20" fmla="*/ 3043238 h 5623129"/>
                <a:gd name="connsiteX21" fmla="*/ 940594 w 4091059"/>
                <a:gd name="connsiteY21" fmla="*/ 2940844 h 5623129"/>
                <a:gd name="connsiteX22" fmla="*/ 826294 w 4091059"/>
                <a:gd name="connsiteY22" fmla="*/ 2902744 h 5623129"/>
                <a:gd name="connsiteX23" fmla="*/ 747712 w 4091059"/>
                <a:gd name="connsiteY23" fmla="*/ 2743201 h 5623129"/>
                <a:gd name="connsiteX24" fmla="*/ 709613 w 4091059"/>
                <a:gd name="connsiteY24" fmla="*/ 2488406 h 5623129"/>
                <a:gd name="connsiteX25" fmla="*/ 797719 w 4091059"/>
                <a:gd name="connsiteY25" fmla="*/ 2519364 h 5623129"/>
                <a:gd name="connsiteX26" fmla="*/ 819150 w 4091059"/>
                <a:gd name="connsiteY26" fmla="*/ 2719388 h 5623129"/>
                <a:gd name="connsiteX27" fmla="*/ 900113 w 4091059"/>
                <a:gd name="connsiteY27" fmla="*/ 2659856 h 5623129"/>
                <a:gd name="connsiteX28" fmla="*/ 954881 w 4091059"/>
                <a:gd name="connsiteY28" fmla="*/ 2667001 h 5623129"/>
                <a:gd name="connsiteX29" fmla="*/ 1009650 w 4091059"/>
                <a:gd name="connsiteY29" fmla="*/ 2609850 h 5623129"/>
                <a:gd name="connsiteX30" fmla="*/ 1133475 w 4091059"/>
                <a:gd name="connsiteY30" fmla="*/ 2790825 h 5623129"/>
                <a:gd name="connsiteX31" fmla="*/ 1609726 w 4091059"/>
                <a:gd name="connsiteY31" fmla="*/ 3140868 h 5623129"/>
                <a:gd name="connsiteX32" fmla="*/ 1604963 w 4091059"/>
                <a:gd name="connsiteY32" fmla="*/ 3883819 h 5623129"/>
                <a:gd name="connsiteX33" fmla="*/ 1550194 w 4091059"/>
                <a:gd name="connsiteY33" fmla="*/ 4090987 h 5623129"/>
                <a:gd name="connsiteX34" fmla="*/ 1616869 w 4091059"/>
                <a:gd name="connsiteY34" fmla="*/ 4255294 h 5623129"/>
                <a:gd name="connsiteX35" fmla="*/ 1621631 w 4091059"/>
                <a:gd name="connsiteY35" fmla="*/ 4810125 h 5623129"/>
                <a:gd name="connsiteX36" fmla="*/ 1607343 w 4091059"/>
                <a:gd name="connsiteY36" fmla="*/ 5012531 h 5623129"/>
                <a:gd name="connsiteX37" fmla="*/ 1459707 w 4091059"/>
                <a:gd name="connsiteY37" fmla="*/ 5481637 h 5623129"/>
                <a:gd name="connsiteX38" fmla="*/ 2055019 w 4091059"/>
                <a:gd name="connsiteY38" fmla="*/ 5622131 h 5623129"/>
                <a:gd name="connsiteX39" fmla="*/ 2609850 w 4091059"/>
                <a:gd name="connsiteY39" fmla="*/ 5457825 h 5623129"/>
                <a:gd name="connsiteX40" fmla="*/ 2505075 w 4091059"/>
                <a:gd name="connsiteY40" fmla="*/ 5114925 h 5623129"/>
                <a:gd name="connsiteX41" fmla="*/ 2478881 w 4091059"/>
                <a:gd name="connsiteY41" fmla="*/ 4998244 h 5623129"/>
                <a:gd name="connsiteX42" fmla="*/ 2462213 w 4091059"/>
                <a:gd name="connsiteY42" fmla="*/ 4738688 h 5623129"/>
                <a:gd name="connsiteX43" fmla="*/ 2469356 w 4091059"/>
                <a:gd name="connsiteY43" fmla="*/ 4117181 h 5623129"/>
                <a:gd name="connsiteX44" fmla="*/ 2464594 w 4091059"/>
                <a:gd name="connsiteY44" fmla="*/ 3767138 h 5623129"/>
                <a:gd name="connsiteX45" fmla="*/ 2526506 w 4091059"/>
                <a:gd name="connsiteY45" fmla="*/ 3557587 h 5623129"/>
                <a:gd name="connsiteX46" fmla="*/ 2509838 w 4091059"/>
                <a:gd name="connsiteY46" fmla="*/ 3467101 h 5623129"/>
                <a:gd name="connsiteX47" fmla="*/ 2469355 w 4091059"/>
                <a:gd name="connsiteY47" fmla="*/ 3431382 h 5623129"/>
                <a:gd name="connsiteX48" fmla="*/ 2466975 w 4091059"/>
                <a:gd name="connsiteY48" fmla="*/ 3288506 h 5623129"/>
                <a:gd name="connsiteX49" fmla="*/ 2500313 w 4091059"/>
                <a:gd name="connsiteY49" fmla="*/ 3259930 h 5623129"/>
                <a:gd name="connsiteX50" fmla="*/ 2550319 w 4091059"/>
                <a:gd name="connsiteY50" fmla="*/ 3255169 h 5623129"/>
                <a:gd name="connsiteX51" fmla="*/ 2576513 w 4091059"/>
                <a:gd name="connsiteY51" fmla="*/ 3390900 h 5623129"/>
                <a:gd name="connsiteX52" fmla="*/ 2624138 w 4091059"/>
                <a:gd name="connsiteY52" fmla="*/ 3421856 h 5623129"/>
                <a:gd name="connsiteX53" fmla="*/ 2576513 w 4091059"/>
                <a:gd name="connsiteY53" fmla="*/ 3224212 h 5623129"/>
                <a:gd name="connsiteX54" fmla="*/ 2686050 w 4091059"/>
                <a:gd name="connsiteY54" fmla="*/ 3019425 h 5623129"/>
                <a:gd name="connsiteX55" fmla="*/ 2686050 w 4091059"/>
                <a:gd name="connsiteY55" fmla="*/ 2695575 h 5623129"/>
                <a:gd name="connsiteX56" fmla="*/ 2747963 w 4091059"/>
                <a:gd name="connsiteY56" fmla="*/ 2993232 h 5623129"/>
                <a:gd name="connsiteX57" fmla="*/ 3002756 w 4091059"/>
                <a:gd name="connsiteY57" fmla="*/ 2724150 h 5623129"/>
                <a:gd name="connsiteX58" fmla="*/ 3171825 w 4091059"/>
                <a:gd name="connsiteY58" fmla="*/ 2466975 h 5623129"/>
                <a:gd name="connsiteX59" fmla="*/ 3950494 w 4091059"/>
                <a:gd name="connsiteY59" fmla="*/ 2616994 h 5623129"/>
                <a:gd name="connsiteX60" fmla="*/ 4090988 w 4091059"/>
                <a:gd name="connsiteY60" fmla="*/ 2007394 h 5623129"/>
                <a:gd name="connsiteX61" fmla="*/ 3950494 w 4091059"/>
                <a:gd name="connsiteY61" fmla="*/ 1485900 h 5623129"/>
                <a:gd name="connsiteX62" fmla="*/ 3243262 w 4091059"/>
                <a:gd name="connsiteY62" fmla="*/ 1626395 h 5623129"/>
                <a:gd name="connsiteX63" fmla="*/ 3221831 w 4091059"/>
                <a:gd name="connsiteY63" fmla="*/ 1552575 h 5623129"/>
                <a:gd name="connsiteX64" fmla="*/ 3636169 w 4091059"/>
                <a:gd name="connsiteY64" fmla="*/ 1466850 h 5623129"/>
                <a:gd name="connsiteX65" fmla="*/ 3248025 w 4091059"/>
                <a:gd name="connsiteY65" fmla="*/ 1466850 h 5623129"/>
                <a:gd name="connsiteX66" fmla="*/ 3295650 w 4091059"/>
                <a:gd name="connsiteY66" fmla="*/ 1321593 h 5623129"/>
                <a:gd name="connsiteX67" fmla="*/ 3529013 w 4091059"/>
                <a:gd name="connsiteY67" fmla="*/ 1235869 h 5623129"/>
                <a:gd name="connsiteX68" fmla="*/ 3857625 w 4091059"/>
                <a:gd name="connsiteY68" fmla="*/ 1104900 h 5623129"/>
                <a:gd name="connsiteX69" fmla="*/ 3281363 w 4091059"/>
                <a:gd name="connsiteY69" fmla="*/ 1235869 h 5623129"/>
                <a:gd name="connsiteX70" fmla="*/ 3181350 w 4091059"/>
                <a:gd name="connsiteY70" fmla="*/ 1178719 h 5623129"/>
                <a:gd name="connsiteX71" fmla="*/ 3262313 w 4091059"/>
                <a:gd name="connsiteY71" fmla="*/ 1023938 h 5623129"/>
                <a:gd name="connsiteX72" fmla="*/ 3590925 w 4091059"/>
                <a:gd name="connsiteY72" fmla="*/ 971550 h 5623129"/>
                <a:gd name="connsiteX73" fmla="*/ 3171825 w 4091059"/>
                <a:gd name="connsiteY73" fmla="*/ 952500 h 5623129"/>
                <a:gd name="connsiteX74" fmla="*/ 3157538 w 4091059"/>
                <a:gd name="connsiteY74" fmla="*/ 816769 h 5623129"/>
                <a:gd name="connsiteX75" fmla="*/ 3228975 w 4091059"/>
                <a:gd name="connsiteY75" fmla="*/ 647700 h 5623129"/>
                <a:gd name="connsiteX76" fmla="*/ 3059906 w 4091059"/>
                <a:gd name="connsiteY76" fmla="*/ 933450 h 5623129"/>
                <a:gd name="connsiteX77" fmla="*/ 2926557 w 4091059"/>
                <a:gd name="connsiteY77" fmla="*/ 947738 h 5623129"/>
                <a:gd name="connsiteX78" fmla="*/ 2978944 w 4091059"/>
                <a:gd name="connsiteY78" fmla="*/ 735806 h 5623129"/>
                <a:gd name="connsiteX79" fmla="*/ 2883694 w 4091059"/>
                <a:gd name="connsiteY79" fmla="*/ 950119 h 5623129"/>
                <a:gd name="connsiteX80" fmla="*/ 2836069 w 4091059"/>
                <a:gd name="connsiteY80" fmla="*/ 954881 h 5623129"/>
                <a:gd name="connsiteX81" fmla="*/ 2836068 w 4091059"/>
                <a:gd name="connsiteY81" fmla="*/ 881062 h 5623129"/>
                <a:gd name="connsiteX82" fmla="*/ 2731293 w 4091059"/>
                <a:gd name="connsiteY82" fmla="*/ 871537 h 5623129"/>
                <a:gd name="connsiteX83" fmla="*/ 2743200 w 4091059"/>
                <a:gd name="connsiteY83" fmla="*/ 669131 h 5623129"/>
                <a:gd name="connsiteX84" fmla="*/ 2664619 w 4091059"/>
                <a:gd name="connsiteY84" fmla="*/ 864394 h 5623129"/>
                <a:gd name="connsiteX85" fmla="*/ 2533650 w 4091059"/>
                <a:gd name="connsiteY85" fmla="*/ 914400 h 5623129"/>
                <a:gd name="connsiteX86" fmla="*/ 2486025 w 4091059"/>
                <a:gd name="connsiteY86" fmla="*/ 847725 h 5623129"/>
                <a:gd name="connsiteX87" fmla="*/ 2470150 w 4091059"/>
                <a:gd name="connsiteY87" fmla="*/ 739775 h 5623129"/>
                <a:gd name="connsiteX88" fmla="*/ 2543175 w 4091059"/>
                <a:gd name="connsiteY88" fmla="*/ 533400 h 5623129"/>
                <a:gd name="connsiteX89" fmla="*/ 2524125 w 4091059"/>
                <a:gd name="connsiteY89" fmla="*/ 358775 h 5623129"/>
                <a:gd name="connsiteX90" fmla="*/ 2619375 w 4091059"/>
                <a:gd name="connsiteY90" fmla="*/ 146050 h 5623129"/>
                <a:gd name="connsiteX91" fmla="*/ 2012950 w 4091059"/>
                <a:gd name="connsiteY91" fmla="*/ 0 h 5623129"/>
                <a:gd name="connsiteX92" fmla="*/ 1476375 w 4091059"/>
                <a:gd name="connsiteY9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528888 h 5623129"/>
                <a:gd name="connsiteX14" fmla="*/ 514350 w 4091059"/>
                <a:gd name="connsiteY14" fmla="*/ 2509838 h 5623129"/>
                <a:gd name="connsiteX15" fmla="*/ 500063 w 4091059"/>
                <a:gd name="connsiteY15" fmla="*/ 2626519 h 5623129"/>
                <a:gd name="connsiteX16" fmla="*/ 592931 w 4091059"/>
                <a:gd name="connsiteY16" fmla="*/ 2497930 h 5623129"/>
                <a:gd name="connsiteX17" fmla="*/ 616744 w 4091059"/>
                <a:gd name="connsiteY17" fmla="*/ 2690813 h 5623129"/>
                <a:gd name="connsiteX18" fmla="*/ 661988 w 4091059"/>
                <a:gd name="connsiteY18" fmla="*/ 2819400 h 5623129"/>
                <a:gd name="connsiteX19" fmla="*/ 721520 w 4091059"/>
                <a:gd name="connsiteY19" fmla="*/ 2852738 h 5623129"/>
                <a:gd name="connsiteX20" fmla="*/ 876300 w 4091059"/>
                <a:gd name="connsiteY20" fmla="*/ 3095626 h 5623129"/>
                <a:gd name="connsiteX21" fmla="*/ 931069 w 4091059"/>
                <a:gd name="connsiteY21" fmla="*/ 3043238 h 5623129"/>
                <a:gd name="connsiteX22" fmla="*/ 940594 w 4091059"/>
                <a:gd name="connsiteY22" fmla="*/ 2940844 h 5623129"/>
                <a:gd name="connsiteX23" fmla="*/ 826294 w 4091059"/>
                <a:gd name="connsiteY23" fmla="*/ 2902744 h 5623129"/>
                <a:gd name="connsiteX24" fmla="*/ 747712 w 4091059"/>
                <a:gd name="connsiteY24" fmla="*/ 2743201 h 5623129"/>
                <a:gd name="connsiteX25" fmla="*/ 709613 w 4091059"/>
                <a:gd name="connsiteY25" fmla="*/ 2488406 h 5623129"/>
                <a:gd name="connsiteX26" fmla="*/ 797719 w 4091059"/>
                <a:gd name="connsiteY26" fmla="*/ 2519364 h 5623129"/>
                <a:gd name="connsiteX27" fmla="*/ 819150 w 4091059"/>
                <a:gd name="connsiteY27" fmla="*/ 2719388 h 5623129"/>
                <a:gd name="connsiteX28" fmla="*/ 900113 w 4091059"/>
                <a:gd name="connsiteY28" fmla="*/ 2659856 h 5623129"/>
                <a:gd name="connsiteX29" fmla="*/ 954881 w 4091059"/>
                <a:gd name="connsiteY29" fmla="*/ 2667001 h 5623129"/>
                <a:gd name="connsiteX30" fmla="*/ 1009650 w 4091059"/>
                <a:gd name="connsiteY30" fmla="*/ 2609850 h 5623129"/>
                <a:gd name="connsiteX31" fmla="*/ 1133475 w 4091059"/>
                <a:gd name="connsiteY31" fmla="*/ 2790825 h 5623129"/>
                <a:gd name="connsiteX32" fmla="*/ 1609726 w 4091059"/>
                <a:gd name="connsiteY32" fmla="*/ 3140868 h 5623129"/>
                <a:gd name="connsiteX33" fmla="*/ 1604963 w 4091059"/>
                <a:gd name="connsiteY33" fmla="*/ 3883819 h 5623129"/>
                <a:gd name="connsiteX34" fmla="*/ 1550194 w 4091059"/>
                <a:gd name="connsiteY34" fmla="*/ 4090987 h 5623129"/>
                <a:gd name="connsiteX35" fmla="*/ 1616869 w 4091059"/>
                <a:gd name="connsiteY35" fmla="*/ 4255294 h 5623129"/>
                <a:gd name="connsiteX36" fmla="*/ 1621631 w 4091059"/>
                <a:gd name="connsiteY36" fmla="*/ 4810125 h 5623129"/>
                <a:gd name="connsiteX37" fmla="*/ 1607343 w 4091059"/>
                <a:gd name="connsiteY37" fmla="*/ 5012531 h 5623129"/>
                <a:gd name="connsiteX38" fmla="*/ 1459707 w 4091059"/>
                <a:gd name="connsiteY38" fmla="*/ 5481637 h 5623129"/>
                <a:gd name="connsiteX39" fmla="*/ 2055019 w 4091059"/>
                <a:gd name="connsiteY39" fmla="*/ 5622131 h 5623129"/>
                <a:gd name="connsiteX40" fmla="*/ 2609850 w 4091059"/>
                <a:gd name="connsiteY40" fmla="*/ 5457825 h 5623129"/>
                <a:gd name="connsiteX41" fmla="*/ 2505075 w 4091059"/>
                <a:gd name="connsiteY41" fmla="*/ 5114925 h 5623129"/>
                <a:gd name="connsiteX42" fmla="*/ 2478881 w 4091059"/>
                <a:gd name="connsiteY42" fmla="*/ 4998244 h 5623129"/>
                <a:gd name="connsiteX43" fmla="*/ 2462213 w 4091059"/>
                <a:gd name="connsiteY43" fmla="*/ 4738688 h 5623129"/>
                <a:gd name="connsiteX44" fmla="*/ 2469356 w 4091059"/>
                <a:gd name="connsiteY44" fmla="*/ 4117181 h 5623129"/>
                <a:gd name="connsiteX45" fmla="*/ 2464594 w 4091059"/>
                <a:gd name="connsiteY45" fmla="*/ 3767138 h 5623129"/>
                <a:gd name="connsiteX46" fmla="*/ 2526506 w 4091059"/>
                <a:gd name="connsiteY46" fmla="*/ 3557587 h 5623129"/>
                <a:gd name="connsiteX47" fmla="*/ 2509838 w 4091059"/>
                <a:gd name="connsiteY47" fmla="*/ 3467101 h 5623129"/>
                <a:gd name="connsiteX48" fmla="*/ 2469355 w 4091059"/>
                <a:gd name="connsiteY48" fmla="*/ 3431382 h 5623129"/>
                <a:gd name="connsiteX49" fmla="*/ 2466975 w 4091059"/>
                <a:gd name="connsiteY49" fmla="*/ 3288506 h 5623129"/>
                <a:gd name="connsiteX50" fmla="*/ 2500313 w 4091059"/>
                <a:gd name="connsiteY50" fmla="*/ 3259930 h 5623129"/>
                <a:gd name="connsiteX51" fmla="*/ 2550319 w 4091059"/>
                <a:gd name="connsiteY51" fmla="*/ 3255169 h 5623129"/>
                <a:gd name="connsiteX52" fmla="*/ 2576513 w 4091059"/>
                <a:gd name="connsiteY52" fmla="*/ 3390900 h 5623129"/>
                <a:gd name="connsiteX53" fmla="*/ 2624138 w 4091059"/>
                <a:gd name="connsiteY53" fmla="*/ 3421856 h 5623129"/>
                <a:gd name="connsiteX54" fmla="*/ 2576513 w 4091059"/>
                <a:gd name="connsiteY54" fmla="*/ 3224212 h 5623129"/>
                <a:gd name="connsiteX55" fmla="*/ 2686050 w 4091059"/>
                <a:gd name="connsiteY55" fmla="*/ 3019425 h 5623129"/>
                <a:gd name="connsiteX56" fmla="*/ 2686050 w 4091059"/>
                <a:gd name="connsiteY56" fmla="*/ 2695575 h 5623129"/>
                <a:gd name="connsiteX57" fmla="*/ 2747963 w 4091059"/>
                <a:gd name="connsiteY57" fmla="*/ 2993232 h 5623129"/>
                <a:gd name="connsiteX58" fmla="*/ 3002756 w 4091059"/>
                <a:gd name="connsiteY58" fmla="*/ 2724150 h 5623129"/>
                <a:gd name="connsiteX59" fmla="*/ 3171825 w 4091059"/>
                <a:gd name="connsiteY59" fmla="*/ 2466975 h 5623129"/>
                <a:gd name="connsiteX60" fmla="*/ 3950494 w 4091059"/>
                <a:gd name="connsiteY60" fmla="*/ 2616994 h 5623129"/>
                <a:gd name="connsiteX61" fmla="*/ 4090988 w 4091059"/>
                <a:gd name="connsiteY61" fmla="*/ 2007394 h 5623129"/>
                <a:gd name="connsiteX62" fmla="*/ 3950494 w 4091059"/>
                <a:gd name="connsiteY62" fmla="*/ 1485900 h 5623129"/>
                <a:gd name="connsiteX63" fmla="*/ 3243262 w 4091059"/>
                <a:gd name="connsiteY63" fmla="*/ 1626395 h 5623129"/>
                <a:gd name="connsiteX64" fmla="*/ 3221831 w 4091059"/>
                <a:gd name="connsiteY64" fmla="*/ 1552575 h 5623129"/>
                <a:gd name="connsiteX65" fmla="*/ 3636169 w 4091059"/>
                <a:gd name="connsiteY65" fmla="*/ 1466850 h 5623129"/>
                <a:gd name="connsiteX66" fmla="*/ 3248025 w 4091059"/>
                <a:gd name="connsiteY66" fmla="*/ 1466850 h 5623129"/>
                <a:gd name="connsiteX67" fmla="*/ 3295650 w 4091059"/>
                <a:gd name="connsiteY67" fmla="*/ 1321593 h 5623129"/>
                <a:gd name="connsiteX68" fmla="*/ 3529013 w 4091059"/>
                <a:gd name="connsiteY68" fmla="*/ 1235869 h 5623129"/>
                <a:gd name="connsiteX69" fmla="*/ 3857625 w 4091059"/>
                <a:gd name="connsiteY69" fmla="*/ 1104900 h 5623129"/>
                <a:gd name="connsiteX70" fmla="*/ 3281363 w 4091059"/>
                <a:gd name="connsiteY70" fmla="*/ 1235869 h 5623129"/>
                <a:gd name="connsiteX71" fmla="*/ 3181350 w 4091059"/>
                <a:gd name="connsiteY71" fmla="*/ 1178719 h 5623129"/>
                <a:gd name="connsiteX72" fmla="*/ 3262313 w 4091059"/>
                <a:gd name="connsiteY72" fmla="*/ 1023938 h 5623129"/>
                <a:gd name="connsiteX73" fmla="*/ 3590925 w 4091059"/>
                <a:gd name="connsiteY73" fmla="*/ 971550 h 5623129"/>
                <a:gd name="connsiteX74" fmla="*/ 3171825 w 4091059"/>
                <a:gd name="connsiteY74" fmla="*/ 952500 h 5623129"/>
                <a:gd name="connsiteX75" fmla="*/ 3157538 w 4091059"/>
                <a:gd name="connsiteY75" fmla="*/ 816769 h 5623129"/>
                <a:gd name="connsiteX76" fmla="*/ 3228975 w 4091059"/>
                <a:gd name="connsiteY76" fmla="*/ 647700 h 5623129"/>
                <a:gd name="connsiteX77" fmla="*/ 3059906 w 4091059"/>
                <a:gd name="connsiteY77" fmla="*/ 933450 h 5623129"/>
                <a:gd name="connsiteX78" fmla="*/ 2926557 w 4091059"/>
                <a:gd name="connsiteY78" fmla="*/ 947738 h 5623129"/>
                <a:gd name="connsiteX79" fmla="*/ 2978944 w 4091059"/>
                <a:gd name="connsiteY79" fmla="*/ 735806 h 5623129"/>
                <a:gd name="connsiteX80" fmla="*/ 2883694 w 4091059"/>
                <a:gd name="connsiteY80" fmla="*/ 950119 h 5623129"/>
                <a:gd name="connsiteX81" fmla="*/ 2836069 w 4091059"/>
                <a:gd name="connsiteY81" fmla="*/ 954881 h 5623129"/>
                <a:gd name="connsiteX82" fmla="*/ 2836068 w 4091059"/>
                <a:gd name="connsiteY82" fmla="*/ 881062 h 5623129"/>
                <a:gd name="connsiteX83" fmla="*/ 2731293 w 4091059"/>
                <a:gd name="connsiteY83" fmla="*/ 871537 h 5623129"/>
                <a:gd name="connsiteX84" fmla="*/ 2743200 w 4091059"/>
                <a:gd name="connsiteY84" fmla="*/ 669131 h 5623129"/>
                <a:gd name="connsiteX85" fmla="*/ 2664619 w 4091059"/>
                <a:gd name="connsiteY85" fmla="*/ 864394 h 5623129"/>
                <a:gd name="connsiteX86" fmla="*/ 2533650 w 4091059"/>
                <a:gd name="connsiteY86" fmla="*/ 914400 h 5623129"/>
                <a:gd name="connsiteX87" fmla="*/ 2486025 w 4091059"/>
                <a:gd name="connsiteY87" fmla="*/ 847725 h 5623129"/>
                <a:gd name="connsiteX88" fmla="*/ 2470150 w 4091059"/>
                <a:gd name="connsiteY88" fmla="*/ 739775 h 5623129"/>
                <a:gd name="connsiteX89" fmla="*/ 2543175 w 4091059"/>
                <a:gd name="connsiteY89" fmla="*/ 533400 h 5623129"/>
                <a:gd name="connsiteX90" fmla="*/ 2524125 w 4091059"/>
                <a:gd name="connsiteY90" fmla="*/ 358775 h 5623129"/>
                <a:gd name="connsiteX91" fmla="*/ 2619375 w 4091059"/>
                <a:gd name="connsiteY91" fmla="*/ 146050 h 5623129"/>
                <a:gd name="connsiteX92" fmla="*/ 2012950 w 4091059"/>
                <a:gd name="connsiteY92" fmla="*/ 0 h 5623129"/>
                <a:gd name="connsiteX93" fmla="*/ 1476375 w 4091059"/>
                <a:gd name="connsiteY93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1956 w 4091059"/>
                <a:gd name="connsiteY13" fmla="*/ 2647950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38150 w 4091059"/>
                <a:gd name="connsiteY13" fmla="*/ 2645569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5294 w 4091059"/>
                <a:gd name="connsiteY13" fmla="*/ 2650331 h 5623129"/>
                <a:gd name="connsiteX14" fmla="*/ 438150 w 4091059"/>
                <a:gd name="connsiteY14" fmla="*/ 2528888 h 5623129"/>
                <a:gd name="connsiteX15" fmla="*/ 514350 w 4091059"/>
                <a:gd name="connsiteY15" fmla="*/ 2509838 h 5623129"/>
                <a:gd name="connsiteX16" fmla="*/ 500063 w 4091059"/>
                <a:gd name="connsiteY16" fmla="*/ 2626519 h 5623129"/>
                <a:gd name="connsiteX17" fmla="*/ 592931 w 4091059"/>
                <a:gd name="connsiteY17" fmla="*/ 2497930 h 5623129"/>
                <a:gd name="connsiteX18" fmla="*/ 616744 w 4091059"/>
                <a:gd name="connsiteY18" fmla="*/ 2690813 h 5623129"/>
                <a:gd name="connsiteX19" fmla="*/ 661988 w 4091059"/>
                <a:gd name="connsiteY19" fmla="*/ 2819400 h 5623129"/>
                <a:gd name="connsiteX20" fmla="*/ 721520 w 4091059"/>
                <a:gd name="connsiteY20" fmla="*/ 2852738 h 5623129"/>
                <a:gd name="connsiteX21" fmla="*/ 876300 w 4091059"/>
                <a:gd name="connsiteY21" fmla="*/ 3095626 h 5623129"/>
                <a:gd name="connsiteX22" fmla="*/ 931069 w 4091059"/>
                <a:gd name="connsiteY22" fmla="*/ 3043238 h 5623129"/>
                <a:gd name="connsiteX23" fmla="*/ 940594 w 4091059"/>
                <a:gd name="connsiteY23" fmla="*/ 2940844 h 5623129"/>
                <a:gd name="connsiteX24" fmla="*/ 826294 w 4091059"/>
                <a:gd name="connsiteY24" fmla="*/ 2902744 h 5623129"/>
                <a:gd name="connsiteX25" fmla="*/ 747712 w 4091059"/>
                <a:gd name="connsiteY25" fmla="*/ 2743201 h 5623129"/>
                <a:gd name="connsiteX26" fmla="*/ 709613 w 4091059"/>
                <a:gd name="connsiteY26" fmla="*/ 2488406 h 5623129"/>
                <a:gd name="connsiteX27" fmla="*/ 797719 w 4091059"/>
                <a:gd name="connsiteY27" fmla="*/ 2519364 h 5623129"/>
                <a:gd name="connsiteX28" fmla="*/ 819150 w 4091059"/>
                <a:gd name="connsiteY28" fmla="*/ 2719388 h 5623129"/>
                <a:gd name="connsiteX29" fmla="*/ 900113 w 4091059"/>
                <a:gd name="connsiteY29" fmla="*/ 2659856 h 5623129"/>
                <a:gd name="connsiteX30" fmla="*/ 954881 w 4091059"/>
                <a:gd name="connsiteY30" fmla="*/ 2667001 h 5623129"/>
                <a:gd name="connsiteX31" fmla="*/ 1009650 w 4091059"/>
                <a:gd name="connsiteY31" fmla="*/ 2609850 h 5623129"/>
                <a:gd name="connsiteX32" fmla="*/ 1133475 w 4091059"/>
                <a:gd name="connsiteY32" fmla="*/ 2790825 h 5623129"/>
                <a:gd name="connsiteX33" fmla="*/ 1609726 w 4091059"/>
                <a:gd name="connsiteY33" fmla="*/ 3140868 h 5623129"/>
                <a:gd name="connsiteX34" fmla="*/ 1604963 w 4091059"/>
                <a:gd name="connsiteY34" fmla="*/ 3883819 h 5623129"/>
                <a:gd name="connsiteX35" fmla="*/ 1550194 w 4091059"/>
                <a:gd name="connsiteY35" fmla="*/ 4090987 h 5623129"/>
                <a:gd name="connsiteX36" fmla="*/ 1616869 w 4091059"/>
                <a:gd name="connsiteY36" fmla="*/ 4255294 h 5623129"/>
                <a:gd name="connsiteX37" fmla="*/ 1621631 w 4091059"/>
                <a:gd name="connsiteY37" fmla="*/ 4810125 h 5623129"/>
                <a:gd name="connsiteX38" fmla="*/ 1607343 w 4091059"/>
                <a:gd name="connsiteY38" fmla="*/ 5012531 h 5623129"/>
                <a:gd name="connsiteX39" fmla="*/ 1459707 w 4091059"/>
                <a:gd name="connsiteY39" fmla="*/ 5481637 h 5623129"/>
                <a:gd name="connsiteX40" fmla="*/ 2055019 w 4091059"/>
                <a:gd name="connsiteY40" fmla="*/ 5622131 h 5623129"/>
                <a:gd name="connsiteX41" fmla="*/ 2609850 w 4091059"/>
                <a:gd name="connsiteY41" fmla="*/ 5457825 h 5623129"/>
                <a:gd name="connsiteX42" fmla="*/ 2505075 w 4091059"/>
                <a:gd name="connsiteY42" fmla="*/ 5114925 h 5623129"/>
                <a:gd name="connsiteX43" fmla="*/ 2478881 w 4091059"/>
                <a:gd name="connsiteY43" fmla="*/ 4998244 h 5623129"/>
                <a:gd name="connsiteX44" fmla="*/ 2462213 w 4091059"/>
                <a:gd name="connsiteY44" fmla="*/ 4738688 h 5623129"/>
                <a:gd name="connsiteX45" fmla="*/ 2469356 w 4091059"/>
                <a:gd name="connsiteY45" fmla="*/ 4117181 h 5623129"/>
                <a:gd name="connsiteX46" fmla="*/ 2464594 w 4091059"/>
                <a:gd name="connsiteY46" fmla="*/ 3767138 h 5623129"/>
                <a:gd name="connsiteX47" fmla="*/ 2526506 w 4091059"/>
                <a:gd name="connsiteY47" fmla="*/ 3557587 h 5623129"/>
                <a:gd name="connsiteX48" fmla="*/ 2509838 w 4091059"/>
                <a:gd name="connsiteY48" fmla="*/ 3467101 h 5623129"/>
                <a:gd name="connsiteX49" fmla="*/ 2469355 w 4091059"/>
                <a:gd name="connsiteY49" fmla="*/ 3431382 h 5623129"/>
                <a:gd name="connsiteX50" fmla="*/ 2466975 w 4091059"/>
                <a:gd name="connsiteY50" fmla="*/ 3288506 h 5623129"/>
                <a:gd name="connsiteX51" fmla="*/ 2500313 w 4091059"/>
                <a:gd name="connsiteY51" fmla="*/ 3259930 h 5623129"/>
                <a:gd name="connsiteX52" fmla="*/ 2550319 w 4091059"/>
                <a:gd name="connsiteY52" fmla="*/ 3255169 h 5623129"/>
                <a:gd name="connsiteX53" fmla="*/ 2576513 w 4091059"/>
                <a:gd name="connsiteY53" fmla="*/ 3390900 h 5623129"/>
                <a:gd name="connsiteX54" fmla="*/ 2624138 w 4091059"/>
                <a:gd name="connsiteY54" fmla="*/ 3421856 h 5623129"/>
                <a:gd name="connsiteX55" fmla="*/ 2576513 w 4091059"/>
                <a:gd name="connsiteY55" fmla="*/ 3224212 h 5623129"/>
                <a:gd name="connsiteX56" fmla="*/ 2686050 w 4091059"/>
                <a:gd name="connsiteY56" fmla="*/ 3019425 h 5623129"/>
                <a:gd name="connsiteX57" fmla="*/ 2686050 w 4091059"/>
                <a:gd name="connsiteY57" fmla="*/ 2695575 h 5623129"/>
                <a:gd name="connsiteX58" fmla="*/ 2747963 w 4091059"/>
                <a:gd name="connsiteY58" fmla="*/ 2993232 h 5623129"/>
                <a:gd name="connsiteX59" fmla="*/ 3002756 w 4091059"/>
                <a:gd name="connsiteY59" fmla="*/ 2724150 h 5623129"/>
                <a:gd name="connsiteX60" fmla="*/ 3171825 w 4091059"/>
                <a:gd name="connsiteY60" fmla="*/ 2466975 h 5623129"/>
                <a:gd name="connsiteX61" fmla="*/ 3950494 w 4091059"/>
                <a:gd name="connsiteY61" fmla="*/ 2616994 h 5623129"/>
                <a:gd name="connsiteX62" fmla="*/ 4090988 w 4091059"/>
                <a:gd name="connsiteY62" fmla="*/ 2007394 h 5623129"/>
                <a:gd name="connsiteX63" fmla="*/ 3950494 w 4091059"/>
                <a:gd name="connsiteY63" fmla="*/ 1485900 h 5623129"/>
                <a:gd name="connsiteX64" fmla="*/ 3243262 w 4091059"/>
                <a:gd name="connsiteY64" fmla="*/ 1626395 h 5623129"/>
                <a:gd name="connsiteX65" fmla="*/ 3221831 w 4091059"/>
                <a:gd name="connsiteY65" fmla="*/ 1552575 h 5623129"/>
                <a:gd name="connsiteX66" fmla="*/ 3636169 w 4091059"/>
                <a:gd name="connsiteY66" fmla="*/ 1466850 h 5623129"/>
                <a:gd name="connsiteX67" fmla="*/ 3248025 w 4091059"/>
                <a:gd name="connsiteY67" fmla="*/ 1466850 h 5623129"/>
                <a:gd name="connsiteX68" fmla="*/ 3295650 w 4091059"/>
                <a:gd name="connsiteY68" fmla="*/ 1321593 h 5623129"/>
                <a:gd name="connsiteX69" fmla="*/ 3529013 w 4091059"/>
                <a:gd name="connsiteY69" fmla="*/ 1235869 h 5623129"/>
                <a:gd name="connsiteX70" fmla="*/ 3857625 w 4091059"/>
                <a:gd name="connsiteY70" fmla="*/ 1104900 h 5623129"/>
                <a:gd name="connsiteX71" fmla="*/ 3281363 w 4091059"/>
                <a:gd name="connsiteY71" fmla="*/ 1235869 h 5623129"/>
                <a:gd name="connsiteX72" fmla="*/ 3181350 w 4091059"/>
                <a:gd name="connsiteY72" fmla="*/ 1178719 h 5623129"/>
                <a:gd name="connsiteX73" fmla="*/ 3262313 w 4091059"/>
                <a:gd name="connsiteY73" fmla="*/ 1023938 h 5623129"/>
                <a:gd name="connsiteX74" fmla="*/ 3590925 w 4091059"/>
                <a:gd name="connsiteY74" fmla="*/ 971550 h 5623129"/>
                <a:gd name="connsiteX75" fmla="*/ 3171825 w 4091059"/>
                <a:gd name="connsiteY75" fmla="*/ 952500 h 5623129"/>
                <a:gd name="connsiteX76" fmla="*/ 3157538 w 4091059"/>
                <a:gd name="connsiteY76" fmla="*/ 816769 h 5623129"/>
                <a:gd name="connsiteX77" fmla="*/ 3228975 w 4091059"/>
                <a:gd name="connsiteY77" fmla="*/ 647700 h 5623129"/>
                <a:gd name="connsiteX78" fmla="*/ 3059906 w 4091059"/>
                <a:gd name="connsiteY78" fmla="*/ 933450 h 5623129"/>
                <a:gd name="connsiteX79" fmla="*/ 2926557 w 4091059"/>
                <a:gd name="connsiteY79" fmla="*/ 947738 h 5623129"/>
                <a:gd name="connsiteX80" fmla="*/ 2978944 w 4091059"/>
                <a:gd name="connsiteY80" fmla="*/ 735806 h 5623129"/>
                <a:gd name="connsiteX81" fmla="*/ 2883694 w 4091059"/>
                <a:gd name="connsiteY81" fmla="*/ 950119 h 5623129"/>
                <a:gd name="connsiteX82" fmla="*/ 2836069 w 4091059"/>
                <a:gd name="connsiteY82" fmla="*/ 954881 h 5623129"/>
                <a:gd name="connsiteX83" fmla="*/ 2836068 w 4091059"/>
                <a:gd name="connsiteY83" fmla="*/ 881062 h 5623129"/>
                <a:gd name="connsiteX84" fmla="*/ 2731293 w 4091059"/>
                <a:gd name="connsiteY84" fmla="*/ 871537 h 5623129"/>
                <a:gd name="connsiteX85" fmla="*/ 2743200 w 4091059"/>
                <a:gd name="connsiteY85" fmla="*/ 669131 h 5623129"/>
                <a:gd name="connsiteX86" fmla="*/ 2664619 w 4091059"/>
                <a:gd name="connsiteY86" fmla="*/ 864394 h 5623129"/>
                <a:gd name="connsiteX87" fmla="*/ 2533650 w 4091059"/>
                <a:gd name="connsiteY87" fmla="*/ 914400 h 5623129"/>
                <a:gd name="connsiteX88" fmla="*/ 2486025 w 4091059"/>
                <a:gd name="connsiteY88" fmla="*/ 847725 h 5623129"/>
                <a:gd name="connsiteX89" fmla="*/ 2470150 w 4091059"/>
                <a:gd name="connsiteY89" fmla="*/ 739775 h 5623129"/>
                <a:gd name="connsiteX90" fmla="*/ 2543175 w 4091059"/>
                <a:gd name="connsiteY90" fmla="*/ 533400 h 5623129"/>
                <a:gd name="connsiteX91" fmla="*/ 2524125 w 4091059"/>
                <a:gd name="connsiteY91" fmla="*/ 358775 h 5623129"/>
                <a:gd name="connsiteX92" fmla="*/ 2619375 w 4091059"/>
                <a:gd name="connsiteY92" fmla="*/ 146050 h 5623129"/>
                <a:gd name="connsiteX93" fmla="*/ 2012950 w 4091059"/>
                <a:gd name="connsiteY93" fmla="*/ 0 h 5623129"/>
                <a:gd name="connsiteX94" fmla="*/ 1476375 w 4091059"/>
                <a:gd name="connsiteY94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45294 w 4091059"/>
                <a:gd name="connsiteY14" fmla="*/ 2650331 h 5623129"/>
                <a:gd name="connsiteX15" fmla="*/ 438150 w 4091059"/>
                <a:gd name="connsiteY15" fmla="*/ 2528888 h 5623129"/>
                <a:gd name="connsiteX16" fmla="*/ 514350 w 4091059"/>
                <a:gd name="connsiteY16" fmla="*/ 2509838 h 5623129"/>
                <a:gd name="connsiteX17" fmla="*/ 500063 w 4091059"/>
                <a:gd name="connsiteY17" fmla="*/ 2626519 h 5623129"/>
                <a:gd name="connsiteX18" fmla="*/ 592931 w 4091059"/>
                <a:gd name="connsiteY18" fmla="*/ 2497930 h 5623129"/>
                <a:gd name="connsiteX19" fmla="*/ 616744 w 4091059"/>
                <a:gd name="connsiteY19" fmla="*/ 2690813 h 5623129"/>
                <a:gd name="connsiteX20" fmla="*/ 661988 w 4091059"/>
                <a:gd name="connsiteY20" fmla="*/ 2819400 h 5623129"/>
                <a:gd name="connsiteX21" fmla="*/ 721520 w 4091059"/>
                <a:gd name="connsiteY21" fmla="*/ 2852738 h 5623129"/>
                <a:gd name="connsiteX22" fmla="*/ 876300 w 4091059"/>
                <a:gd name="connsiteY22" fmla="*/ 3095626 h 5623129"/>
                <a:gd name="connsiteX23" fmla="*/ 931069 w 4091059"/>
                <a:gd name="connsiteY23" fmla="*/ 3043238 h 5623129"/>
                <a:gd name="connsiteX24" fmla="*/ 940594 w 4091059"/>
                <a:gd name="connsiteY24" fmla="*/ 2940844 h 5623129"/>
                <a:gd name="connsiteX25" fmla="*/ 826294 w 4091059"/>
                <a:gd name="connsiteY25" fmla="*/ 2902744 h 5623129"/>
                <a:gd name="connsiteX26" fmla="*/ 747712 w 4091059"/>
                <a:gd name="connsiteY26" fmla="*/ 2743201 h 5623129"/>
                <a:gd name="connsiteX27" fmla="*/ 709613 w 4091059"/>
                <a:gd name="connsiteY27" fmla="*/ 2488406 h 5623129"/>
                <a:gd name="connsiteX28" fmla="*/ 797719 w 4091059"/>
                <a:gd name="connsiteY28" fmla="*/ 2519364 h 5623129"/>
                <a:gd name="connsiteX29" fmla="*/ 819150 w 4091059"/>
                <a:gd name="connsiteY29" fmla="*/ 2719388 h 5623129"/>
                <a:gd name="connsiteX30" fmla="*/ 900113 w 4091059"/>
                <a:gd name="connsiteY30" fmla="*/ 2659856 h 5623129"/>
                <a:gd name="connsiteX31" fmla="*/ 954881 w 4091059"/>
                <a:gd name="connsiteY31" fmla="*/ 2667001 h 5623129"/>
                <a:gd name="connsiteX32" fmla="*/ 1009650 w 4091059"/>
                <a:gd name="connsiteY32" fmla="*/ 2609850 h 5623129"/>
                <a:gd name="connsiteX33" fmla="*/ 1133475 w 4091059"/>
                <a:gd name="connsiteY33" fmla="*/ 2790825 h 5623129"/>
                <a:gd name="connsiteX34" fmla="*/ 1609726 w 4091059"/>
                <a:gd name="connsiteY34" fmla="*/ 3140868 h 5623129"/>
                <a:gd name="connsiteX35" fmla="*/ 1604963 w 4091059"/>
                <a:gd name="connsiteY35" fmla="*/ 3883819 h 5623129"/>
                <a:gd name="connsiteX36" fmla="*/ 1550194 w 4091059"/>
                <a:gd name="connsiteY36" fmla="*/ 4090987 h 5623129"/>
                <a:gd name="connsiteX37" fmla="*/ 1616869 w 4091059"/>
                <a:gd name="connsiteY37" fmla="*/ 4255294 h 5623129"/>
                <a:gd name="connsiteX38" fmla="*/ 1621631 w 4091059"/>
                <a:gd name="connsiteY38" fmla="*/ 4810125 h 5623129"/>
                <a:gd name="connsiteX39" fmla="*/ 1607343 w 4091059"/>
                <a:gd name="connsiteY39" fmla="*/ 5012531 h 5623129"/>
                <a:gd name="connsiteX40" fmla="*/ 1459707 w 4091059"/>
                <a:gd name="connsiteY40" fmla="*/ 5481637 h 5623129"/>
                <a:gd name="connsiteX41" fmla="*/ 2055019 w 4091059"/>
                <a:gd name="connsiteY41" fmla="*/ 5622131 h 5623129"/>
                <a:gd name="connsiteX42" fmla="*/ 2609850 w 4091059"/>
                <a:gd name="connsiteY42" fmla="*/ 5457825 h 5623129"/>
                <a:gd name="connsiteX43" fmla="*/ 2505075 w 4091059"/>
                <a:gd name="connsiteY43" fmla="*/ 5114925 h 5623129"/>
                <a:gd name="connsiteX44" fmla="*/ 2478881 w 4091059"/>
                <a:gd name="connsiteY44" fmla="*/ 4998244 h 5623129"/>
                <a:gd name="connsiteX45" fmla="*/ 2462213 w 4091059"/>
                <a:gd name="connsiteY45" fmla="*/ 4738688 h 5623129"/>
                <a:gd name="connsiteX46" fmla="*/ 2469356 w 4091059"/>
                <a:gd name="connsiteY46" fmla="*/ 4117181 h 5623129"/>
                <a:gd name="connsiteX47" fmla="*/ 2464594 w 4091059"/>
                <a:gd name="connsiteY47" fmla="*/ 3767138 h 5623129"/>
                <a:gd name="connsiteX48" fmla="*/ 2526506 w 4091059"/>
                <a:gd name="connsiteY48" fmla="*/ 3557587 h 5623129"/>
                <a:gd name="connsiteX49" fmla="*/ 2509838 w 4091059"/>
                <a:gd name="connsiteY49" fmla="*/ 3467101 h 5623129"/>
                <a:gd name="connsiteX50" fmla="*/ 2469355 w 4091059"/>
                <a:gd name="connsiteY50" fmla="*/ 3431382 h 5623129"/>
                <a:gd name="connsiteX51" fmla="*/ 2466975 w 4091059"/>
                <a:gd name="connsiteY51" fmla="*/ 3288506 h 5623129"/>
                <a:gd name="connsiteX52" fmla="*/ 2500313 w 4091059"/>
                <a:gd name="connsiteY52" fmla="*/ 3259930 h 5623129"/>
                <a:gd name="connsiteX53" fmla="*/ 2550319 w 4091059"/>
                <a:gd name="connsiteY53" fmla="*/ 3255169 h 5623129"/>
                <a:gd name="connsiteX54" fmla="*/ 2576513 w 4091059"/>
                <a:gd name="connsiteY54" fmla="*/ 3390900 h 5623129"/>
                <a:gd name="connsiteX55" fmla="*/ 2624138 w 4091059"/>
                <a:gd name="connsiteY55" fmla="*/ 3421856 h 5623129"/>
                <a:gd name="connsiteX56" fmla="*/ 2576513 w 4091059"/>
                <a:gd name="connsiteY56" fmla="*/ 3224212 h 5623129"/>
                <a:gd name="connsiteX57" fmla="*/ 2686050 w 4091059"/>
                <a:gd name="connsiteY57" fmla="*/ 3019425 h 5623129"/>
                <a:gd name="connsiteX58" fmla="*/ 2686050 w 4091059"/>
                <a:gd name="connsiteY58" fmla="*/ 2695575 h 5623129"/>
                <a:gd name="connsiteX59" fmla="*/ 2747963 w 4091059"/>
                <a:gd name="connsiteY59" fmla="*/ 2993232 h 5623129"/>
                <a:gd name="connsiteX60" fmla="*/ 3002756 w 4091059"/>
                <a:gd name="connsiteY60" fmla="*/ 2724150 h 5623129"/>
                <a:gd name="connsiteX61" fmla="*/ 3171825 w 4091059"/>
                <a:gd name="connsiteY61" fmla="*/ 2466975 h 5623129"/>
                <a:gd name="connsiteX62" fmla="*/ 3950494 w 4091059"/>
                <a:gd name="connsiteY62" fmla="*/ 2616994 h 5623129"/>
                <a:gd name="connsiteX63" fmla="*/ 4090988 w 4091059"/>
                <a:gd name="connsiteY63" fmla="*/ 2007394 h 5623129"/>
                <a:gd name="connsiteX64" fmla="*/ 3950494 w 4091059"/>
                <a:gd name="connsiteY64" fmla="*/ 1485900 h 5623129"/>
                <a:gd name="connsiteX65" fmla="*/ 3243262 w 4091059"/>
                <a:gd name="connsiteY65" fmla="*/ 1626395 h 5623129"/>
                <a:gd name="connsiteX66" fmla="*/ 3221831 w 4091059"/>
                <a:gd name="connsiteY66" fmla="*/ 1552575 h 5623129"/>
                <a:gd name="connsiteX67" fmla="*/ 3636169 w 4091059"/>
                <a:gd name="connsiteY67" fmla="*/ 1466850 h 5623129"/>
                <a:gd name="connsiteX68" fmla="*/ 3248025 w 4091059"/>
                <a:gd name="connsiteY68" fmla="*/ 1466850 h 5623129"/>
                <a:gd name="connsiteX69" fmla="*/ 3295650 w 4091059"/>
                <a:gd name="connsiteY69" fmla="*/ 1321593 h 5623129"/>
                <a:gd name="connsiteX70" fmla="*/ 3529013 w 4091059"/>
                <a:gd name="connsiteY70" fmla="*/ 1235869 h 5623129"/>
                <a:gd name="connsiteX71" fmla="*/ 3857625 w 4091059"/>
                <a:gd name="connsiteY71" fmla="*/ 1104900 h 5623129"/>
                <a:gd name="connsiteX72" fmla="*/ 3281363 w 4091059"/>
                <a:gd name="connsiteY72" fmla="*/ 1235869 h 5623129"/>
                <a:gd name="connsiteX73" fmla="*/ 3181350 w 4091059"/>
                <a:gd name="connsiteY73" fmla="*/ 1178719 h 5623129"/>
                <a:gd name="connsiteX74" fmla="*/ 3262313 w 4091059"/>
                <a:gd name="connsiteY74" fmla="*/ 1023938 h 5623129"/>
                <a:gd name="connsiteX75" fmla="*/ 3590925 w 4091059"/>
                <a:gd name="connsiteY75" fmla="*/ 971550 h 5623129"/>
                <a:gd name="connsiteX76" fmla="*/ 3171825 w 4091059"/>
                <a:gd name="connsiteY76" fmla="*/ 952500 h 5623129"/>
                <a:gd name="connsiteX77" fmla="*/ 3157538 w 4091059"/>
                <a:gd name="connsiteY77" fmla="*/ 816769 h 5623129"/>
                <a:gd name="connsiteX78" fmla="*/ 3228975 w 4091059"/>
                <a:gd name="connsiteY78" fmla="*/ 647700 h 5623129"/>
                <a:gd name="connsiteX79" fmla="*/ 3059906 w 4091059"/>
                <a:gd name="connsiteY79" fmla="*/ 933450 h 5623129"/>
                <a:gd name="connsiteX80" fmla="*/ 2926557 w 4091059"/>
                <a:gd name="connsiteY80" fmla="*/ 947738 h 5623129"/>
                <a:gd name="connsiteX81" fmla="*/ 2978944 w 4091059"/>
                <a:gd name="connsiteY81" fmla="*/ 735806 h 5623129"/>
                <a:gd name="connsiteX82" fmla="*/ 2883694 w 4091059"/>
                <a:gd name="connsiteY82" fmla="*/ 950119 h 5623129"/>
                <a:gd name="connsiteX83" fmla="*/ 2836069 w 4091059"/>
                <a:gd name="connsiteY83" fmla="*/ 954881 h 5623129"/>
                <a:gd name="connsiteX84" fmla="*/ 2836068 w 4091059"/>
                <a:gd name="connsiteY84" fmla="*/ 881062 h 5623129"/>
                <a:gd name="connsiteX85" fmla="*/ 2731293 w 4091059"/>
                <a:gd name="connsiteY85" fmla="*/ 871537 h 5623129"/>
                <a:gd name="connsiteX86" fmla="*/ 2743200 w 4091059"/>
                <a:gd name="connsiteY86" fmla="*/ 669131 h 5623129"/>
                <a:gd name="connsiteX87" fmla="*/ 2664619 w 4091059"/>
                <a:gd name="connsiteY87" fmla="*/ 864394 h 5623129"/>
                <a:gd name="connsiteX88" fmla="*/ 2533650 w 4091059"/>
                <a:gd name="connsiteY88" fmla="*/ 914400 h 5623129"/>
                <a:gd name="connsiteX89" fmla="*/ 2486025 w 4091059"/>
                <a:gd name="connsiteY89" fmla="*/ 847725 h 5623129"/>
                <a:gd name="connsiteX90" fmla="*/ 2470150 w 4091059"/>
                <a:gd name="connsiteY90" fmla="*/ 739775 h 5623129"/>
                <a:gd name="connsiteX91" fmla="*/ 2543175 w 4091059"/>
                <a:gd name="connsiteY91" fmla="*/ 533400 h 5623129"/>
                <a:gd name="connsiteX92" fmla="*/ 2524125 w 4091059"/>
                <a:gd name="connsiteY92" fmla="*/ 358775 h 5623129"/>
                <a:gd name="connsiteX93" fmla="*/ 2619375 w 4091059"/>
                <a:gd name="connsiteY93" fmla="*/ 146050 h 5623129"/>
                <a:gd name="connsiteX94" fmla="*/ 2012950 w 4091059"/>
                <a:gd name="connsiteY94" fmla="*/ 0 h 5623129"/>
                <a:gd name="connsiteX95" fmla="*/ 1476375 w 4091059"/>
                <a:gd name="connsiteY95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52438 w 4091059"/>
                <a:gd name="connsiteY13" fmla="*/ 2821781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3394 w 4091059"/>
                <a:gd name="connsiteY14" fmla="*/ 2745581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42913 w 4091059"/>
                <a:gd name="connsiteY13" fmla="*/ 2817019 h 5623129"/>
                <a:gd name="connsiteX14" fmla="*/ 488156 w 4091059"/>
                <a:gd name="connsiteY14" fmla="*/ 2738437 h 5623129"/>
                <a:gd name="connsiteX15" fmla="*/ 445294 w 4091059"/>
                <a:gd name="connsiteY15" fmla="*/ 2650331 h 5623129"/>
                <a:gd name="connsiteX16" fmla="*/ 438150 w 4091059"/>
                <a:gd name="connsiteY16" fmla="*/ 2528888 h 5623129"/>
                <a:gd name="connsiteX17" fmla="*/ 514350 w 4091059"/>
                <a:gd name="connsiteY17" fmla="*/ 2509838 h 5623129"/>
                <a:gd name="connsiteX18" fmla="*/ 500063 w 4091059"/>
                <a:gd name="connsiteY18" fmla="*/ 2626519 h 5623129"/>
                <a:gd name="connsiteX19" fmla="*/ 592931 w 4091059"/>
                <a:gd name="connsiteY19" fmla="*/ 2497930 h 5623129"/>
                <a:gd name="connsiteX20" fmla="*/ 616744 w 4091059"/>
                <a:gd name="connsiteY20" fmla="*/ 2690813 h 5623129"/>
                <a:gd name="connsiteX21" fmla="*/ 661988 w 4091059"/>
                <a:gd name="connsiteY21" fmla="*/ 2819400 h 5623129"/>
                <a:gd name="connsiteX22" fmla="*/ 721520 w 4091059"/>
                <a:gd name="connsiteY22" fmla="*/ 2852738 h 5623129"/>
                <a:gd name="connsiteX23" fmla="*/ 876300 w 4091059"/>
                <a:gd name="connsiteY23" fmla="*/ 3095626 h 5623129"/>
                <a:gd name="connsiteX24" fmla="*/ 931069 w 4091059"/>
                <a:gd name="connsiteY24" fmla="*/ 3043238 h 5623129"/>
                <a:gd name="connsiteX25" fmla="*/ 940594 w 4091059"/>
                <a:gd name="connsiteY25" fmla="*/ 2940844 h 5623129"/>
                <a:gd name="connsiteX26" fmla="*/ 826294 w 4091059"/>
                <a:gd name="connsiteY26" fmla="*/ 2902744 h 5623129"/>
                <a:gd name="connsiteX27" fmla="*/ 747712 w 4091059"/>
                <a:gd name="connsiteY27" fmla="*/ 2743201 h 5623129"/>
                <a:gd name="connsiteX28" fmla="*/ 709613 w 4091059"/>
                <a:gd name="connsiteY28" fmla="*/ 2488406 h 5623129"/>
                <a:gd name="connsiteX29" fmla="*/ 797719 w 4091059"/>
                <a:gd name="connsiteY29" fmla="*/ 2519364 h 5623129"/>
                <a:gd name="connsiteX30" fmla="*/ 819150 w 4091059"/>
                <a:gd name="connsiteY30" fmla="*/ 2719388 h 5623129"/>
                <a:gd name="connsiteX31" fmla="*/ 900113 w 4091059"/>
                <a:gd name="connsiteY31" fmla="*/ 2659856 h 5623129"/>
                <a:gd name="connsiteX32" fmla="*/ 954881 w 4091059"/>
                <a:gd name="connsiteY32" fmla="*/ 2667001 h 5623129"/>
                <a:gd name="connsiteX33" fmla="*/ 1009650 w 4091059"/>
                <a:gd name="connsiteY33" fmla="*/ 2609850 h 5623129"/>
                <a:gd name="connsiteX34" fmla="*/ 1133475 w 4091059"/>
                <a:gd name="connsiteY34" fmla="*/ 2790825 h 5623129"/>
                <a:gd name="connsiteX35" fmla="*/ 1609726 w 4091059"/>
                <a:gd name="connsiteY35" fmla="*/ 3140868 h 5623129"/>
                <a:gd name="connsiteX36" fmla="*/ 1604963 w 4091059"/>
                <a:gd name="connsiteY36" fmla="*/ 3883819 h 5623129"/>
                <a:gd name="connsiteX37" fmla="*/ 1550194 w 4091059"/>
                <a:gd name="connsiteY37" fmla="*/ 4090987 h 5623129"/>
                <a:gd name="connsiteX38" fmla="*/ 1616869 w 4091059"/>
                <a:gd name="connsiteY38" fmla="*/ 4255294 h 5623129"/>
                <a:gd name="connsiteX39" fmla="*/ 1621631 w 4091059"/>
                <a:gd name="connsiteY39" fmla="*/ 4810125 h 5623129"/>
                <a:gd name="connsiteX40" fmla="*/ 1607343 w 4091059"/>
                <a:gd name="connsiteY40" fmla="*/ 5012531 h 5623129"/>
                <a:gd name="connsiteX41" fmla="*/ 1459707 w 4091059"/>
                <a:gd name="connsiteY41" fmla="*/ 5481637 h 5623129"/>
                <a:gd name="connsiteX42" fmla="*/ 2055019 w 4091059"/>
                <a:gd name="connsiteY42" fmla="*/ 5622131 h 5623129"/>
                <a:gd name="connsiteX43" fmla="*/ 2609850 w 4091059"/>
                <a:gd name="connsiteY43" fmla="*/ 5457825 h 5623129"/>
                <a:gd name="connsiteX44" fmla="*/ 2505075 w 4091059"/>
                <a:gd name="connsiteY44" fmla="*/ 5114925 h 5623129"/>
                <a:gd name="connsiteX45" fmla="*/ 2478881 w 4091059"/>
                <a:gd name="connsiteY45" fmla="*/ 4998244 h 5623129"/>
                <a:gd name="connsiteX46" fmla="*/ 2462213 w 4091059"/>
                <a:gd name="connsiteY46" fmla="*/ 4738688 h 5623129"/>
                <a:gd name="connsiteX47" fmla="*/ 2469356 w 4091059"/>
                <a:gd name="connsiteY47" fmla="*/ 4117181 h 5623129"/>
                <a:gd name="connsiteX48" fmla="*/ 2464594 w 4091059"/>
                <a:gd name="connsiteY48" fmla="*/ 3767138 h 5623129"/>
                <a:gd name="connsiteX49" fmla="*/ 2526506 w 4091059"/>
                <a:gd name="connsiteY49" fmla="*/ 3557587 h 5623129"/>
                <a:gd name="connsiteX50" fmla="*/ 2509838 w 4091059"/>
                <a:gd name="connsiteY50" fmla="*/ 3467101 h 5623129"/>
                <a:gd name="connsiteX51" fmla="*/ 2469355 w 4091059"/>
                <a:gd name="connsiteY51" fmla="*/ 3431382 h 5623129"/>
                <a:gd name="connsiteX52" fmla="*/ 2466975 w 4091059"/>
                <a:gd name="connsiteY52" fmla="*/ 3288506 h 5623129"/>
                <a:gd name="connsiteX53" fmla="*/ 2500313 w 4091059"/>
                <a:gd name="connsiteY53" fmla="*/ 3259930 h 5623129"/>
                <a:gd name="connsiteX54" fmla="*/ 2550319 w 4091059"/>
                <a:gd name="connsiteY54" fmla="*/ 3255169 h 5623129"/>
                <a:gd name="connsiteX55" fmla="*/ 2576513 w 4091059"/>
                <a:gd name="connsiteY55" fmla="*/ 3390900 h 5623129"/>
                <a:gd name="connsiteX56" fmla="*/ 2624138 w 4091059"/>
                <a:gd name="connsiteY56" fmla="*/ 3421856 h 5623129"/>
                <a:gd name="connsiteX57" fmla="*/ 2576513 w 4091059"/>
                <a:gd name="connsiteY57" fmla="*/ 3224212 h 5623129"/>
                <a:gd name="connsiteX58" fmla="*/ 2686050 w 4091059"/>
                <a:gd name="connsiteY58" fmla="*/ 3019425 h 5623129"/>
                <a:gd name="connsiteX59" fmla="*/ 2686050 w 4091059"/>
                <a:gd name="connsiteY59" fmla="*/ 2695575 h 5623129"/>
                <a:gd name="connsiteX60" fmla="*/ 2747963 w 4091059"/>
                <a:gd name="connsiteY60" fmla="*/ 2993232 h 5623129"/>
                <a:gd name="connsiteX61" fmla="*/ 3002756 w 4091059"/>
                <a:gd name="connsiteY61" fmla="*/ 2724150 h 5623129"/>
                <a:gd name="connsiteX62" fmla="*/ 3171825 w 4091059"/>
                <a:gd name="connsiteY62" fmla="*/ 2466975 h 5623129"/>
                <a:gd name="connsiteX63" fmla="*/ 3950494 w 4091059"/>
                <a:gd name="connsiteY63" fmla="*/ 2616994 h 5623129"/>
                <a:gd name="connsiteX64" fmla="*/ 4090988 w 4091059"/>
                <a:gd name="connsiteY64" fmla="*/ 2007394 h 5623129"/>
                <a:gd name="connsiteX65" fmla="*/ 3950494 w 4091059"/>
                <a:gd name="connsiteY65" fmla="*/ 1485900 h 5623129"/>
                <a:gd name="connsiteX66" fmla="*/ 3243262 w 4091059"/>
                <a:gd name="connsiteY66" fmla="*/ 1626395 h 5623129"/>
                <a:gd name="connsiteX67" fmla="*/ 3221831 w 4091059"/>
                <a:gd name="connsiteY67" fmla="*/ 1552575 h 5623129"/>
                <a:gd name="connsiteX68" fmla="*/ 3636169 w 4091059"/>
                <a:gd name="connsiteY68" fmla="*/ 1466850 h 5623129"/>
                <a:gd name="connsiteX69" fmla="*/ 3248025 w 4091059"/>
                <a:gd name="connsiteY69" fmla="*/ 1466850 h 5623129"/>
                <a:gd name="connsiteX70" fmla="*/ 3295650 w 4091059"/>
                <a:gd name="connsiteY70" fmla="*/ 1321593 h 5623129"/>
                <a:gd name="connsiteX71" fmla="*/ 3529013 w 4091059"/>
                <a:gd name="connsiteY71" fmla="*/ 1235869 h 5623129"/>
                <a:gd name="connsiteX72" fmla="*/ 3857625 w 4091059"/>
                <a:gd name="connsiteY72" fmla="*/ 1104900 h 5623129"/>
                <a:gd name="connsiteX73" fmla="*/ 3281363 w 4091059"/>
                <a:gd name="connsiteY73" fmla="*/ 1235869 h 5623129"/>
                <a:gd name="connsiteX74" fmla="*/ 3181350 w 4091059"/>
                <a:gd name="connsiteY74" fmla="*/ 1178719 h 5623129"/>
                <a:gd name="connsiteX75" fmla="*/ 3262313 w 4091059"/>
                <a:gd name="connsiteY75" fmla="*/ 1023938 h 5623129"/>
                <a:gd name="connsiteX76" fmla="*/ 3590925 w 4091059"/>
                <a:gd name="connsiteY76" fmla="*/ 971550 h 5623129"/>
                <a:gd name="connsiteX77" fmla="*/ 3171825 w 4091059"/>
                <a:gd name="connsiteY77" fmla="*/ 952500 h 5623129"/>
                <a:gd name="connsiteX78" fmla="*/ 3157538 w 4091059"/>
                <a:gd name="connsiteY78" fmla="*/ 816769 h 5623129"/>
                <a:gd name="connsiteX79" fmla="*/ 3228975 w 4091059"/>
                <a:gd name="connsiteY79" fmla="*/ 647700 h 5623129"/>
                <a:gd name="connsiteX80" fmla="*/ 3059906 w 4091059"/>
                <a:gd name="connsiteY80" fmla="*/ 933450 h 5623129"/>
                <a:gd name="connsiteX81" fmla="*/ 2926557 w 4091059"/>
                <a:gd name="connsiteY81" fmla="*/ 947738 h 5623129"/>
                <a:gd name="connsiteX82" fmla="*/ 2978944 w 4091059"/>
                <a:gd name="connsiteY82" fmla="*/ 735806 h 5623129"/>
                <a:gd name="connsiteX83" fmla="*/ 2883694 w 4091059"/>
                <a:gd name="connsiteY83" fmla="*/ 950119 h 5623129"/>
                <a:gd name="connsiteX84" fmla="*/ 2836069 w 4091059"/>
                <a:gd name="connsiteY84" fmla="*/ 954881 h 5623129"/>
                <a:gd name="connsiteX85" fmla="*/ 2836068 w 4091059"/>
                <a:gd name="connsiteY85" fmla="*/ 881062 h 5623129"/>
                <a:gd name="connsiteX86" fmla="*/ 2731293 w 4091059"/>
                <a:gd name="connsiteY86" fmla="*/ 871537 h 5623129"/>
                <a:gd name="connsiteX87" fmla="*/ 2743200 w 4091059"/>
                <a:gd name="connsiteY87" fmla="*/ 669131 h 5623129"/>
                <a:gd name="connsiteX88" fmla="*/ 2664619 w 4091059"/>
                <a:gd name="connsiteY88" fmla="*/ 864394 h 5623129"/>
                <a:gd name="connsiteX89" fmla="*/ 2533650 w 4091059"/>
                <a:gd name="connsiteY89" fmla="*/ 914400 h 5623129"/>
                <a:gd name="connsiteX90" fmla="*/ 2486025 w 4091059"/>
                <a:gd name="connsiteY90" fmla="*/ 847725 h 5623129"/>
                <a:gd name="connsiteX91" fmla="*/ 2470150 w 4091059"/>
                <a:gd name="connsiteY91" fmla="*/ 739775 h 5623129"/>
                <a:gd name="connsiteX92" fmla="*/ 2543175 w 4091059"/>
                <a:gd name="connsiteY92" fmla="*/ 533400 h 5623129"/>
                <a:gd name="connsiteX93" fmla="*/ 2524125 w 4091059"/>
                <a:gd name="connsiteY93" fmla="*/ 358775 h 5623129"/>
                <a:gd name="connsiteX94" fmla="*/ 2619375 w 4091059"/>
                <a:gd name="connsiteY94" fmla="*/ 146050 h 5623129"/>
                <a:gd name="connsiteX95" fmla="*/ 2012950 w 4091059"/>
                <a:gd name="connsiteY95" fmla="*/ 0 h 5623129"/>
                <a:gd name="connsiteX96" fmla="*/ 1476375 w 4091059"/>
                <a:gd name="connsiteY96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83381 w 4091059"/>
                <a:gd name="connsiteY13" fmla="*/ 2700338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416719 w 4091059"/>
                <a:gd name="connsiteY13" fmla="*/ 2743201 h 5623129"/>
                <a:gd name="connsiteX14" fmla="*/ 442913 w 4091059"/>
                <a:gd name="connsiteY14" fmla="*/ 2817019 h 5623129"/>
                <a:gd name="connsiteX15" fmla="*/ 488156 w 4091059"/>
                <a:gd name="connsiteY15" fmla="*/ 2738437 h 5623129"/>
                <a:gd name="connsiteX16" fmla="*/ 445294 w 4091059"/>
                <a:gd name="connsiteY16" fmla="*/ 2650331 h 5623129"/>
                <a:gd name="connsiteX17" fmla="*/ 438150 w 4091059"/>
                <a:gd name="connsiteY17" fmla="*/ 2528888 h 5623129"/>
                <a:gd name="connsiteX18" fmla="*/ 514350 w 4091059"/>
                <a:gd name="connsiteY18" fmla="*/ 2509838 h 5623129"/>
                <a:gd name="connsiteX19" fmla="*/ 500063 w 4091059"/>
                <a:gd name="connsiteY19" fmla="*/ 2626519 h 5623129"/>
                <a:gd name="connsiteX20" fmla="*/ 592931 w 4091059"/>
                <a:gd name="connsiteY20" fmla="*/ 2497930 h 5623129"/>
                <a:gd name="connsiteX21" fmla="*/ 616744 w 4091059"/>
                <a:gd name="connsiteY21" fmla="*/ 2690813 h 5623129"/>
                <a:gd name="connsiteX22" fmla="*/ 661988 w 4091059"/>
                <a:gd name="connsiteY22" fmla="*/ 2819400 h 5623129"/>
                <a:gd name="connsiteX23" fmla="*/ 721520 w 4091059"/>
                <a:gd name="connsiteY23" fmla="*/ 2852738 h 5623129"/>
                <a:gd name="connsiteX24" fmla="*/ 876300 w 4091059"/>
                <a:gd name="connsiteY24" fmla="*/ 3095626 h 5623129"/>
                <a:gd name="connsiteX25" fmla="*/ 931069 w 4091059"/>
                <a:gd name="connsiteY25" fmla="*/ 3043238 h 5623129"/>
                <a:gd name="connsiteX26" fmla="*/ 940594 w 4091059"/>
                <a:gd name="connsiteY26" fmla="*/ 2940844 h 5623129"/>
                <a:gd name="connsiteX27" fmla="*/ 826294 w 4091059"/>
                <a:gd name="connsiteY27" fmla="*/ 2902744 h 5623129"/>
                <a:gd name="connsiteX28" fmla="*/ 747712 w 4091059"/>
                <a:gd name="connsiteY28" fmla="*/ 2743201 h 5623129"/>
                <a:gd name="connsiteX29" fmla="*/ 709613 w 4091059"/>
                <a:gd name="connsiteY29" fmla="*/ 2488406 h 5623129"/>
                <a:gd name="connsiteX30" fmla="*/ 797719 w 4091059"/>
                <a:gd name="connsiteY30" fmla="*/ 2519364 h 5623129"/>
                <a:gd name="connsiteX31" fmla="*/ 819150 w 4091059"/>
                <a:gd name="connsiteY31" fmla="*/ 2719388 h 5623129"/>
                <a:gd name="connsiteX32" fmla="*/ 900113 w 4091059"/>
                <a:gd name="connsiteY32" fmla="*/ 2659856 h 5623129"/>
                <a:gd name="connsiteX33" fmla="*/ 954881 w 4091059"/>
                <a:gd name="connsiteY33" fmla="*/ 2667001 h 5623129"/>
                <a:gd name="connsiteX34" fmla="*/ 1009650 w 4091059"/>
                <a:gd name="connsiteY34" fmla="*/ 2609850 h 5623129"/>
                <a:gd name="connsiteX35" fmla="*/ 1133475 w 4091059"/>
                <a:gd name="connsiteY35" fmla="*/ 2790825 h 5623129"/>
                <a:gd name="connsiteX36" fmla="*/ 1609726 w 4091059"/>
                <a:gd name="connsiteY36" fmla="*/ 3140868 h 5623129"/>
                <a:gd name="connsiteX37" fmla="*/ 1604963 w 4091059"/>
                <a:gd name="connsiteY37" fmla="*/ 3883819 h 5623129"/>
                <a:gd name="connsiteX38" fmla="*/ 1550194 w 4091059"/>
                <a:gd name="connsiteY38" fmla="*/ 4090987 h 5623129"/>
                <a:gd name="connsiteX39" fmla="*/ 1616869 w 4091059"/>
                <a:gd name="connsiteY39" fmla="*/ 4255294 h 5623129"/>
                <a:gd name="connsiteX40" fmla="*/ 1621631 w 4091059"/>
                <a:gd name="connsiteY40" fmla="*/ 4810125 h 5623129"/>
                <a:gd name="connsiteX41" fmla="*/ 1607343 w 4091059"/>
                <a:gd name="connsiteY41" fmla="*/ 5012531 h 5623129"/>
                <a:gd name="connsiteX42" fmla="*/ 1459707 w 4091059"/>
                <a:gd name="connsiteY42" fmla="*/ 5481637 h 5623129"/>
                <a:gd name="connsiteX43" fmla="*/ 2055019 w 4091059"/>
                <a:gd name="connsiteY43" fmla="*/ 5622131 h 5623129"/>
                <a:gd name="connsiteX44" fmla="*/ 2609850 w 4091059"/>
                <a:gd name="connsiteY44" fmla="*/ 5457825 h 5623129"/>
                <a:gd name="connsiteX45" fmla="*/ 2505075 w 4091059"/>
                <a:gd name="connsiteY45" fmla="*/ 5114925 h 5623129"/>
                <a:gd name="connsiteX46" fmla="*/ 2478881 w 4091059"/>
                <a:gd name="connsiteY46" fmla="*/ 4998244 h 5623129"/>
                <a:gd name="connsiteX47" fmla="*/ 2462213 w 4091059"/>
                <a:gd name="connsiteY47" fmla="*/ 4738688 h 5623129"/>
                <a:gd name="connsiteX48" fmla="*/ 2469356 w 4091059"/>
                <a:gd name="connsiteY48" fmla="*/ 4117181 h 5623129"/>
                <a:gd name="connsiteX49" fmla="*/ 2464594 w 4091059"/>
                <a:gd name="connsiteY49" fmla="*/ 3767138 h 5623129"/>
                <a:gd name="connsiteX50" fmla="*/ 2526506 w 4091059"/>
                <a:gd name="connsiteY50" fmla="*/ 3557587 h 5623129"/>
                <a:gd name="connsiteX51" fmla="*/ 2509838 w 4091059"/>
                <a:gd name="connsiteY51" fmla="*/ 3467101 h 5623129"/>
                <a:gd name="connsiteX52" fmla="*/ 2469355 w 4091059"/>
                <a:gd name="connsiteY52" fmla="*/ 3431382 h 5623129"/>
                <a:gd name="connsiteX53" fmla="*/ 2466975 w 4091059"/>
                <a:gd name="connsiteY53" fmla="*/ 3288506 h 5623129"/>
                <a:gd name="connsiteX54" fmla="*/ 2500313 w 4091059"/>
                <a:gd name="connsiteY54" fmla="*/ 3259930 h 5623129"/>
                <a:gd name="connsiteX55" fmla="*/ 2550319 w 4091059"/>
                <a:gd name="connsiteY55" fmla="*/ 3255169 h 5623129"/>
                <a:gd name="connsiteX56" fmla="*/ 2576513 w 4091059"/>
                <a:gd name="connsiteY56" fmla="*/ 3390900 h 5623129"/>
                <a:gd name="connsiteX57" fmla="*/ 2624138 w 4091059"/>
                <a:gd name="connsiteY57" fmla="*/ 3421856 h 5623129"/>
                <a:gd name="connsiteX58" fmla="*/ 2576513 w 4091059"/>
                <a:gd name="connsiteY58" fmla="*/ 3224212 h 5623129"/>
                <a:gd name="connsiteX59" fmla="*/ 2686050 w 4091059"/>
                <a:gd name="connsiteY59" fmla="*/ 3019425 h 5623129"/>
                <a:gd name="connsiteX60" fmla="*/ 2686050 w 4091059"/>
                <a:gd name="connsiteY60" fmla="*/ 2695575 h 5623129"/>
                <a:gd name="connsiteX61" fmla="*/ 2747963 w 4091059"/>
                <a:gd name="connsiteY61" fmla="*/ 2993232 h 5623129"/>
                <a:gd name="connsiteX62" fmla="*/ 3002756 w 4091059"/>
                <a:gd name="connsiteY62" fmla="*/ 2724150 h 5623129"/>
                <a:gd name="connsiteX63" fmla="*/ 3171825 w 4091059"/>
                <a:gd name="connsiteY63" fmla="*/ 2466975 h 5623129"/>
                <a:gd name="connsiteX64" fmla="*/ 3950494 w 4091059"/>
                <a:gd name="connsiteY64" fmla="*/ 2616994 h 5623129"/>
                <a:gd name="connsiteX65" fmla="*/ 4090988 w 4091059"/>
                <a:gd name="connsiteY65" fmla="*/ 2007394 h 5623129"/>
                <a:gd name="connsiteX66" fmla="*/ 3950494 w 4091059"/>
                <a:gd name="connsiteY66" fmla="*/ 1485900 h 5623129"/>
                <a:gd name="connsiteX67" fmla="*/ 3243262 w 4091059"/>
                <a:gd name="connsiteY67" fmla="*/ 1626395 h 5623129"/>
                <a:gd name="connsiteX68" fmla="*/ 3221831 w 4091059"/>
                <a:gd name="connsiteY68" fmla="*/ 1552575 h 5623129"/>
                <a:gd name="connsiteX69" fmla="*/ 3636169 w 4091059"/>
                <a:gd name="connsiteY69" fmla="*/ 1466850 h 5623129"/>
                <a:gd name="connsiteX70" fmla="*/ 3248025 w 4091059"/>
                <a:gd name="connsiteY70" fmla="*/ 1466850 h 5623129"/>
                <a:gd name="connsiteX71" fmla="*/ 3295650 w 4091059"/>
                <a:gd name="connsiteY71" fmla="*/ 1321593 h 5623129"/>
                <a:gd name="connsiteX72" fmla="*/ 3529013 w 4091059"/>
                <a:gd name="connsiteY72" fmla="*/ 1235869 h 5623129"/>
                <a:gd name="connsiteX73" fmla="*/ 3857625 w 4091059"/>
                <a:gd name="connsiteY73" fmla="*/ 1104900 h 5623129"/>
                <a:gd name="connsiteX74" fmla="*/ 3281363 w 4091059"/>
                <a:gd name="connsiteY74" fmla="*/ 1235869 h 5623129"/>
                <a:gd name="connsiteX75" fmla="*/ 3181350 w 4091059"/>
                <a:gd name="connsiteY75" fmla="*/ 1178719 h 5623129"/>
                <a:gd name="connsiteX76" fmla="*/ 3262313 w 4091059"/>
                <a:gd name="connsiteY76" fmla="*/ 1023938 h 5623129"/>
                <a:gd name="connsiteX77" fmla="*/ 3590925 w 4091059"/>
                <a:gd name="connsiteY77" fmla="*/ 971550 h 5623129"/>
                <a:gd name="connsiteX78" fmla="*/ 3171825 w 4091059"/>
                <a:gd name="connsiteY78" fmla="*/ 952500 h 5623129"/>
                <a:gd name="connsiteX79" fmla="*/ 3157538 w 4091059"/>
                <a:gd name="connsiteY79" fmla="*/ 816769 h 5623129"/>
                <a:gd name="connsiteX80" fmla="*/ 3228975 w 4091059"/>
                <a:gd name="connsiteY80" fmla="*/ 647700 h 5623129"/>
                <a:gd name="connsiteX81" fmla="*/ 3059906 w 4091059"/>
                <a:gd name="connsiteY81" fmla="*/ 933450 h 5623129"/>
                <a:gd name="connsiteX82" fmla="*/ 2926557 w 4091059"/>
                <a:gd name="connsiteY82" fmla="*/ 947738 h 5623129"/>
                <a:gd name="connsiteX83" fmla="*/ 2978944 w 4091059"/>
                <a:gd name="connsiteY83" fmla="*/ 735806 h 5623129"/>
                <a:gd name="connsiteX84" fmla="*/ 2883694 w 4091059"/>
                <a:gd name="connsiteY84" fmla="*/ 950119 h 5623129"/>
                <a:gd name="connsiteX85" fmla="*/ 2836069 w 4091059"/>
                <a:gd name="connsiteY85" fmla="*/ 954881 h 5623129"/>
                <a:gd name="connsiteX86" fmla="*/ 2836068 w 4091059"/>
                <a:gd name="connsiteY86" fmla="*/ 881062 h 5623129"/>
                <a:gd name="connsiteX87" fmla="*/ 2731293 w 4091059"/>
                <a:gd name="connsiteY87" fmla="*/ 871537 h 5623129"/>
                <a:gd name="connsiteX88" fmla="*/ 2743200 w 4091059"/>
                <a:gd name="connsiteY88" fmla="*/ 669131 h 5623129"/>
                <a:gd name="connsiteX89" fmla="*/ 2664619 w 4091059"/>
                <a:gd name="connsiteY89" fmla="*/ 864394 h 5623129"/>
                <a:gd name="connsiteX90" fmla="*/ 2533650 w 4091059"/>
                <a:gd name="connsiteY90" fmla="*/ 914400 h 5623129"/>
                <a:gd name="connsiteX91" fmla="*/ 2486025 w 4091059"/>
                <a:gd name="connsiteY91" fmla="*/ 847725 h 5623129"/>
                <a:gd name="connsiteX92" fmla="*/ 2470150 w 4091059"/>
                <a:gd name="connsiteY92" fmla="*/ 739775 h 5623129"/>
                <a:gd name="connsiteX93" fmla="*/ 2543175 w 4091059"/>
                <a:gd name="connsiteY93" fmla="*/ 533400 h 5623129"/>
                <a:gd name="connsiteX94" fmla="*/ 2524125 w 4091059"/>
                <a:gd name="connsiteY94" fmla="*/ 358775 h 5623129"/>
                <a:gd name="connsiteX95" fmla="*/ 2619375 w 4091059"/>
                <a:gd name="connsiteY95" fmla="*/ 146050 h 5623129"/>
                <a:gd name="connsiteX96" fmla="*/ 2012950 w 4091059"/>
                <a:gd name="connsiteY96" fmla="*/ 0 h 5623129"/>
                <a:gd name="connsiteX97" fmla="*/ 1476375 w 4091059"/>
                <a:gd name="connsiteY97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9569 w 4091059"/>
                <a:gd name="connsiteY13" fmla="*/ 2688431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45282 w 4091059"/>
                <a:gd name="connsiteY13" fmla="*/ 2805112 h 5623129"/>
                <a:gd name="connsiteX14" fmla="*/ 416719 w 4091059"/>
                <a:gd name="connsiteY14" fmla="*/ 2743201 h 5623129"/>
                <a:gd name="connsiteX15" fmla="*/ 442913 w 4091059"/>
                <a:gd name="connsiteY15" fmla="*/ 2817019 h 5623129"/>
                <a:gd name="connsiteX16" fmla="*/ 488156 w 4091059"/>
                <a:gd name="connsiteY16" fmla="*/ 2738437 h 5623129"/>
                <a:gd name="connsiteX17" fmla="*/ 445294 w 4091059"/>
                <a:gd name="connsiteY17" fmla="*/ 2650331 h 5623129"/>
                <a:gd name="connsiteX18" fmla="*/ 438150 w 4091059"/>
                <a:gd name="connsiteY18" fmla="*/ 2528888 h 5623129"/>
                <a:gd name="connsiteX19" fmla="*/ 514350 w 4091059"/>
                <a:gd name="connsiteY19" fmla="*/ 2509838 h 5623129"/>
                <a:gd name="connsiteX20" fmla="*/ 500063 w 4091059"/>
                <a:gd name="connsiteY20" fmla="*/ 2626519 h 5623129"/>
                <a:gd name="connsiteX21" fmla="*/ 592931 w 4091059"/>
                <a:gd name="connsiteY21" fmla="*/ 2497930 h 5623129"/>
                <a:gd name="connsiteX22" fmla="*/ 616744 w 4091059"/>
                <a:gd name="connsiteY22" fmla="*/ 2690813 h 5623129"/>
                <a:gd name="connsiteX23" fmla="*/ 661988 w 4091059"/>
                <a:gd name="connsiteY23" fmla="*/ 2819400 h 5623129"/>
                <a:gd name="connsiteX24" fmla="*/ 721520 w 4091059"/>
                <a:gd name="connsiteY24" fmla="*/ 2852738 h 5623129"/>
                <a:gd name="connsiteX25" fmla="*/ 876300 w 4091059"/>
                <a:gd name="connsiteY25" fmla="*/ 3095626 h 5623129"/>
                <a:gd name="connsiteX26" fmla="*/ 931069 w 4091059"/>
                <a:gd name="connsiteY26" fmla="*/ 3043238 h 5623129"/>
                <a:gd name="connsiteX27" fmla="*/ 940594 w 4091059"/>
                <a:gd name="connsiteY27" fmla="*/ 2940844 h 5623129"/>
                <a:gd name="connsiteX28" fmla="*/ 826294 w 4091059"/>
                <a:gd name="connsiteY28" fmla="*/ 2902744 h 5623129"/>
                <a:gd name="connsiteX29" fmla="*/ 747712 w 4091059"/>
                <a:gd name="connsiteY29" fmla="*/ 2743201 h 5623129"/>
                <a:gd name="connsiteX30" fmla="*/ 709613 w 4091059"/>
                <a:gd name="connsiteY30" fmla="*/ 2488406 h 5623129"/>
                <a:gd name="connsiteX31" fmla="*/ 797719 w 4091059"/>
                <a:gd name="connsiteY31" fmla="*/ 2519364 h 5623129"/>
                <a:gd name="connsiteX32" fmla="*/ 819150 w 4091059"/>
                <a:gd name="connsiteY32" fmla="*/ 2719388 h 5623129"/>
                <a:gd name="connsiteX33" fmla="*/ 900113 w 4091059"/>
                <a:gd name="connsiteY33" fmla="*/ 2659856 h 5623129"/>
                <a:gd name="connsiteX34" fmla="*/ 954881 w 4091059"/>
                <a:gd name="connsiteY34" fmla="*/ 2667001 h 5623129"/>
                <a:gd name="connsiteX35" fmla="*/ 1009650 w 4091059"/>
                <a:gd name="connsiteY35" fmla="*/ 2609850 h 5623129"/>
                <a:gd name="connsiteX36" fmla="*/ 1133475 w 4091059"/>
                <a:gd name="connsiteY36" fmla="*/ 2790825 h 5623129"/>
                <a:gd name="connsiteX37" fmla="*/ 1609726 w 4091059"/>
                <a:gd name="connsiteY37" fmla="*/ 3140868 h 5623129"/>
                <a:gd name="connsiteX38" fmla="*/ 1604963 w 4091059"/>
                <a:gd name="connsiteY38" fmla="*/ 3883819 h 5623129"/>
                <a:gd name="connsiteX39" fmla="*/ 1550194 w 4091059"/>
                <a:gd name="connsiteY39" fmla="*/ 4090987 h 5623129"/>
                <a:gd name="connsiteX40" fmla="*/ 1616869 w 4091059"/>
                <a:gd name="connsiteY40" fmla="*/ 4255294 h 5623129"/>
                <a:gd name="connsiteX41" fmla="*/ 1621631 w 4091059"/>
                <a:gd name="connsiteY41" fmla="*/ 4810125 h 5623129"/>
                <a:gd name="connsiteX42" fmla="*/ 1607343 w 4091059"/>
                <a:gd name="connsiteY42" fmla="*/ 5012531 h 5623129"/>
                <a:gd name="connsiteX43" fmla="*/ 1459707 w 4091059"/>
                <a:gd name="connsiteY43" fmla="*/ 5481637 h 5623129"/>
                <a:gd name="connsiteX44" fmla="*/ 2055019 w 4091059"/>
                <a:gd name="connsiteY44" fmla="*/ 5622131 h 5623129"/>
                <a:gd name="connsiteX45" fmla="*/ 2609850 w 4091059"/>
                <a:gd name="connsiteY45" fmla="*/ 5457825 h 5623129"/>
                <a:gd name="connsiteX46" fmla="*/ 2505075 w 4091059"/>
                <a:gd name="connsiteY46" fmla="*/ 5114925 h 5623129"/>
                <a:gd name="connsiteX47" fmla="*/ 2478881 w 4091059"/>
                <a:gd name="connsiteY47" fmla="*/ 4998244 h 5623129"/>
                <a:gd name="connsiteX48" fmla="*/ 2462213 w 4091059"/>
                <a:gd name="connsiteY48" fmla="*/ 4738688 h 5623129"/>
                <a:gd name="connsiteX49" fmla="*/ 2469356 w 4091059"/>
                <a:gd name="connsiteY49" fmla="*/ 4117181 h 5623129"/>
                <a:gd name="connsiteX50" fmla="*/ 2464594 w 4091059"/>
                <a:gd name="connsiteY50" fmla="*/ 3767138 h 5623129"/>
                <a:gd name="connsiteX51" fmla="*/ 2526506 w 4091059"/>
                <a:gd name="connsiteY51" fmla="*/ 3557587 h 5623129"/>
                <a:gd name="connsiteX52" fmla="*/ 2509838 w 4091059"/>
                <a:gd name="connsiteY52" fmla="*/ 3467101 h 5623129"/>
                <a:gd name="connsiteX53" fmla="*/ 2469355 w 4091059"/>
                <a:gd name="connsiteY53" fmla="*/ 3431382 h 5623129"/>
                <a:gd name="connsiteX54" fmla="*/ 2466975 w 4091059"/>
                <a:gd name="connsiteY54" fmla="*/ 3288506 h 5623129"/>
                <a:gd name="connsiteX55" fmla="*/ 2500313 w 4091059"/>
                <a:gd name="connsiteY55" fmla="*/ 3259930 h 5623129"/>
                <a:gd name="connsiteX56" fmla="*/ 2550319 w 4091059"/>
                <a:gd name="connsiteY56" fmla="*/ 3255169 h 5623129"/>
                <a:gd name="connsiteX57" fmla="*/ 2576513 w 4091059"/>
                <a:gd name="connsiteY57" fmla="*/ 3390900 h 5623129"/>
                <a:gd name="connsiteX58" fmla="*/ 2624138 w 4091059"/>
                <a:gd name="connsiteY58" fmla="*/ 3421856 h 5623129"/>
                <a:gd name="connsiteX59" fmla="*/ 2576513 w 4091059"/>
                <a:gd name="connsiteY59" fmla="*/ 3224212 h 5623129"/>
                <a:gd name="connsiteX60" fmla="*/ 2686050 w 4091059"/>
                <a:gd name="connsiteY60" fmla="*/ 3019425 h 5623129"/>
                <a:gd name="connsiteX61" fmla="*/ 2686050 w 4091059"/>
                <a:gd name="connsiteY61" fmla="*/ 2695575 h 5623129"/>
                <a:gd name="connsiteX62" fmla="*/ 2747963 w 4091059"/>
                <a:gd name="connsiteY62" fmla="*/ 2993232 h 5623129"/>
                <a:gd name="connsiteX63" fmla="*/ 3002756 w 4091059"/>
                <a:gd name="connsiteY63" fmla="*/ 2724150 h 5623129"/>
                <a:gd name="connsiteX64" fmla="*/ 3171825 w 4091059"/>
                <a:gd name="connsiteY64" fmla="*/ 2466975 h 5623129"/>
                <a:gd name="connsiteX65" fmla="*/ 3950494 w 4091059"/>
                <a:gd name="connsiteY65" fmla="*/ 2616994 h 5623129"/>
                <a:gd name="connsiteX66" fmla="*/ 4090988 w 4091059"/>
                <a:gd name="connsiteY66" fmla="*/ 2007394 h 5623129"/>
                <a:gd name="connsiteX67" fmla="*/ 3950494 w 4091059"/>
                <a:gd name="connsiteY67" fmla="*/ 1485900 h 5623129"/>
                <a:gd name="connsiteX68" fmla="*/ 3243262 w 4091059"/>
                <a:gd name="connsiteY68" fmla="*/ 1626395 h 5623129"/>
                <a:gd name="connsiteX69" fmla="*/ 3221831 w 4091059"/>
                <a:gd name="connsiteY69" fmla="*/ 1552575 h 5623129"/>
                <a:gd name="connsiteX70" fmla="*/ 3636169 w 4091059"/>
                <a:gd name="connsiteY70" fmla="*/ 1466850 h 5623129"/>
                <a:gd name="connsiteX71" fmla="*/ 3248025 w 4091059"/>
                <a:gd name="connsiteY71" fmla="*/ 1466850 h 5623129"/>
                <a:gd name="connsiteX72" fmla="*/ 3295650 w 4091059"/>
                <a:gd name="connsiteY72" fmla="*/ 1321593 h 5623129"/>
                <a:gd name="connsiteX73" fmla="*/ 3529013 w 4091059"/>
                <a:gd name="connsiteY73" fmla="*/ 1235869 h 5623129"/>
                <a:gd name="connsiteX74" fmla="*/ 3857625 w 4091059"/>
                <a:gd name="connsiteY74" fmla="*/ 1104900 h 5623129"/>
                <a:gd name="connsiteX75" fmla="*/ 3281363 w 4091059"/>
                <a:gd name="connsiteY75" fmla="*/ 1235869 h 5623129"/>
                <a:gd name="connsiteX76" fmla="*/ 3181350 w 4091059"/>
                <a:gd name="connsiteY76" fmla="*/ 1178719 h 5623129"/>
                <a:gd name="connsiteX77" fmla="*/ 3262313 w 4091059"/>
                <a:gd name="connsiteY77" fmla="*/ 1023938 h 5623129"/>
                <a:gd name="connsiteX78" fmla="*/ 3590925 w 4091059"/>
                <a:gd name="connsiteY78" fmla="*/ 971550 h 5623129"/>
                <a:gd name="connsiteX79" fmla="*/ 3171825 w 4091059"/>
                <a:gd name="connsiteY79" fmla="*/ 952500 h 5623129"/>
                <a:gd name="connsiteX80" fmla="*/ 3157538 w 4091059"/>
                <a:gd name="connsiteY80" fmla="*/ 816769 h 5623129"/>
                <a:gd name="connsiteX81" fmla="*/ 3228975 w 4091059"/>
                <a:gd name="connsiteY81" fmla="*/ 647700 h 5623129"/>
                <a:gd name="connsiteX82" fmla="*/ 3059906 w 4091059"/>
                <a:gd name="connsiteY82" fmla="*/ 933450 h 5623129"/>
                <a:gd name="connsiteX83" fmla="*/ 2926557 w 4091059"/>
                <a:gd name="connsiteY83" fmla="*/ 947738 h 5623129"/>
                <a:gd name="connsiteX84" fmla="*/ 2978944 w 4091059"/>
                <a:gd name="connsiteY84" fmla="*/ 735806 h 5623129"/>
                <a:gd name="connsiteX85" fmla="*/ 2883694 w 4091059"/>
                <a:gd name="connsiteY85" fmla="*/ 950119 h 5623129"/>
                <a:gd name="connsiteX86" fmla="*/ 2836069 w 4091059"/>
                <a:gd name="connsiteY86" fmla="*/ 954881 h 5623129"/>
                <a:gd name="connsiteX87" fmla="*/ 2836068 w 4091059"/>
                <a:gd name="connsiteY87" fmla="*/ 881062 h 5623129"/>
                <a:gd name="connsiteX88" fmla="*/ 2731293 w 4091059"/>
                <a:gd name="connsiteY88" fmla="*/ 871537 h 5623129"/>
                <a:gd name="connsiteX89" fmla="*/ 2743200 w 4091059"/>
                <a:gd name="connsiteY89" fmla="*/ 669131 h 5623129"/>
                <a:gd name="connsiteX90" fmla="*/ 2664619 w 4091059"/>
                <a:gd name="connsiteY90" fmla="*/ 864394 h 5623129"/>
                <a:gd name="connsiteX91" fmla="*/ 2533650 w 4091059"/>
                <a:gd name="connsiteY91" fmla="*/ 914400 h 5623129"/>
                <a:gd name="connsiteX92" fmla="*/ 2486025 w 4091059"/>
                <a:gd name="connsiteY92" fmla="*/ 847725 h 5623129"/>
                <a:gd name="connsiteX93" fmla="*/ 2470150 w 4091059"/>
                <a:gd name="connsiteY93" fmla="*/ 739775 h 5623129"/>
                <a:gd name="connsiteX94" fmla="*/ 2543175 w 4091059"/>
                <a:gd name="connsiteY94" fmla="*/ 533400 h 5623129"/>
                <a:gd name="connsiteX95" fmla="*/ 2524125 w 4091059"/>
                <a:gd name="connsiteY95" fmla="*/ 358775 h 5623129"/>
                <a:gd name="connsiteX96" fmla="*/ 2619375 w 4091059"/>
                <a:gd name="connsiteY96" fmla="*/ 146050 h 5623129"/>
                <a:gd name="connsiteX97" fmla="*/ 2012950 w 4091059"/>
                <a:gd name="connsiteY97" fmla="*/ 0 h 5623129"/>
                <a:gd name="connsiteX98" fmla="*/ 1476375 w 4091059"/>
                <a:gd name="connsiteY98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1475 w 4091059"/>
                <a:gd name="connsiteY13" fmla="*/ 2645569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6237 w 4091059"/>
                <a:gd name="connsiteY13" fmla="*/ 2619375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5294 w 4091059"/>
                <a:gd name="connsiteY18" fmla="*/ 2650331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45282 w 4091059"/>
                <a:gd name="connsiteY14" fmla="*/ 2805112 h 5623129"/>
                <a:gd name="connsiteX15" fmla="*/ 416719 w 4091059"/>
                <a:gd name="connsiteY15" fmla="*/ 2743201 h 5623129"/>
                <a:gd name="connsiteX16" fmla="*/ 442913 w 4091059"/>
                <a:gd name="connsiteY16" fmla="*/ 2817019 h 5623129"/>
                <a:gd name="connsiteX17" fmla="*/ 488156 w 4091059"/>
                <a:gd name="connsiteY17" fmla="*/ 2738437 h 5623129"/>
                <a:gd name="connsiteX18" fmla="*/ 442912 w 4091059"/>
                <a:gd name="connsiteY18" fmla="*/ 2640806 h 5623129"/>
                <a:gd name="connsiteX19" fmla="*/ 438150 w 4091059"/>
                <a:gd name="connsiteY19" fmla="*/ 2528888 h 5623129"/>
                <a:gd name="connsiteX20" fmla="*/ 514350 w 4091059"/>
                <a:gd name="connsiteY20" fmla="*/ 2509838 h 5623129"/>
                <a:gd name="connsiteX21" fmla="*/ 500063 w 4091059"/>
                <a:gd name="connsiteY21" fmla="*/ 2626519 h 5623129"/>
                <a:gd name="connsiteX22" fmla="*/ 592931 w 4091059"/>
                <a:gd name="connsiteY22" fmla="*/ 2497930 h 5623129"/>
                <a:gd name="connsiteX23" fmla="*/ 616744 w 4091059"/>
                <a:gd name="connsiteY23" fmla="*/ 2690813 h 5623129"/>
                <a:gd name="connsiteX24" fmla="*/ 661988 w 4091059"/>
                <a:gd name="connsiteY24" fmla="*/ 2819400 h 5623129"/>
                <a:gd name="connsiteX25" fmla="*/ 721520 w 4091059"/>
                <a:gd name="connsiteY25" fmla="*/ 2852738 h 5623129"/>
                <a:gd name="connsiteX26" fmla="*/ 876300 w 4091059"/>
                <a:gd name="connsiteY26" fmla="*/ 3095626 h 5623129"/>
                <a:gd name="connsiteX27" fmla="*/ 931069 w 4091059"/>
                <a:gd name="connsiteY27" fmla="*/ 3043238 h 5623129"/>
                <a:gd name="connsiteX28" fmla="*/ 940594 w 4091059"/>
                <a:gd name="connsiteY28" fmla="*/ 2940844 h 5623129"/>
                <a:gd name="connsiteX29" fmla="*/ 826294 w 4091059"/>
                <a:gd name="connsiteY29" fmla="*/ 2902744 h 5623129"/>
                <a:gd name="connsiteX30" fmla="*/ 747712 w 4091059"/>
                <a:gd name="connsiteY30" fmla="*/ 2743201 h 5623129"/>
                <a:gd name="connsiteX31" fmla="*/ 709613 w 4091059"/>
                <a:gd name="connsiteY31" fmla="*/ 2488406 h 5623129"/>
                <a:gd name="connsiteX32" fmla="*/ 797719 w 4091059"/>
                <a:gd name="connsiteY32" fmla="*/ 2519364 h 5623129"/>
                <a:gd name="connsiteX33" fmla="*/ 819150 w 4091059"/>
                <a:gd name="connsiteY33" fmla="*/ 2719388 h 5623129"/>
                <a:gd name="connsiteX34" fmla="*/ 900113 w 4091059"/>
                <a:gd name="connsiteY34" fmla="*/ 2659856 h 5623129"/>
                <a:gd name="connsiteX35" fmla="*/ 954881 w 4091059"/>
                <a:gd name="connsiteY35" fmla="*/ 2667001 h 5623129"/>
                <a:gd name="connsiteX36" fmla="*/ 1009650 w 4091059"/>
                <a:gd name="connsiteY36" fmla="*/ 2609850 h 5623129"/>
                <a:gd name="connsiteX37" fmla="*/ 1133475 w 4091059"/>
                <a:gd name="connsiteY37" fmla="*/ 2790825 h 5623129"/>
                <a:gd name="connsiteX38" fmla="*/ 1609726 w 4091059"/>
                <a:gd name="connsiteY38" fmla="*/ 3140868 h 5623129"/>
                <a:gd name="connsiteX39" fmla="*/ 1604963 w 4091059"/>
                <a:gd name="connsiteY39" fmla="*/ 3883819 h 5623129"/>
                <a:gd name="connsiteX40" fmla="*/ 1550194 w 4091059"/>
                <a:gd name="connsiteY40" fmla="*/ 4090987 h 5623129"/>
                <a:gd name="connsiteX41" fmla="*/ 1616869 w 4091059"/>
                <a:gd name="connsiteY41" fmla="*/ 4255294 h 5623129"/>
                <a:gd name="connsiteX42" fmla="*/ 1621631 w 4091059"/>
                <a:gd name="connsiteY42" fmla="*/ 4810125 h 5623129"/>
                <a:gd name="connsiteX43" fmla="*/ 1607343 w 4091059"/>
                <a:gd name="connsiteY43" fmla="*/ 5012531 h 5623129"/>
                <a:gd name="connsiteX44" fmla="*/ 1459707 w 4091059"/>
                <a:gd name="connsiteY44" fmla="*/ 5481637 h 5623129"/>
                <a:gd name="connsiteX45" fmla="*/ 2055019 w 4091059"/>
                <a:gd name="connsiteY45" fmla="*/ 5622131 h 5623129"/>
                <a:gd name="connsiteX46" fmla="*/ 2609850 w 4091059"/>
                <a:gd name="connsiteY46" fmla="*/ 5457825 h 5623129"/>
                <a:gd name="connsiteX47" fmla="*/ 2505075 w 4091059"/>
                <a:gd name="connsiteY47" fmla="*/ 5114925 h 5623129"/>
                <a:gd name="connsiteX48" fmla="*/ 2478881 w 4091059"/>
                <a:gd name="connsiteY48" fmla="*/ 4998244 h 5623129"/>
                <a:gd name="connsiteX49" fmla="*/ 2462213 w 4091059"/>
                <a:gd name="connsiteY49" fmla="*/ 4738688 h 5623129"/>
                <a:gd name="connsiteX50" fmla="*/ 2469356 w 4091059"/>
                <a:gd name="connsiteY50" fmla="*/ 4117181 h 5623129"/>
                <a:gd name="connsiteX51" fmla="*/ 2464594 w 4091059"/>
                <a:gd name="connsiteY51" fmla="*/ 3767138 h 5623129"/>
                <a:gd name="connsiteX52" fmla="*/ 2526506 w 4091059"/>
                <a:gd name="connsiteY52" fmla="*/ 3557587 h 5623129"/>
                <a:gd name="connsiteX53" fmla="*/ 2509838 w 4091059"/>
                <a:gd name="connsiteY53" fmla="*/ 3467101 h 5623129"/>
                <a:gd name="connsiteX54" fmla="*/ 2469355 w 4091059"/>
                <a:gd name="connsiteY54" fmla="*/ 3431382 h 5623129"/>
                <a:gd name="connsiteX55" fmla="*/ 2466975 w 4091059"/>
                <a:gd name="connsiteY55" fmla="*/ 3288506 h 5623129"/>
                <a:gd name="connsiteX56" fmla="*/ 2500313 w 4091059"/>
                <a:gd name="connsiteY56" fmla="*/ 3259930 h 5623129"/>
                <a:gd name="connsiteX57" fmla="*/ 2550319 w 4091059"/>
                <a:gd name="connsiteY57" fmla="*/ 3255169 h 5623129"/>
                <a:gd name="connsiteX58" fmla="*/ 2576513 w 4091059"/>
                <a:gd name="connsiteY58" fmla="*/ 3390900 h 5623129"/>
                <a:gd name="connsiteX59" fmla="*/ 2624138 w 4091059"/>
                <a:gd name="connsiteY59" fmla="*/ 3421856 h 5623129"/>
                <a:gd name="connsiteX60" fmla="*/ 2576513 w 4091059"/>
                <a:gd name="connsiteY60" fmla="*/ 3224212 h 5623129"/>
                <a:gd name="connsiteX61" fmla="*/ 2686050 w 4091059"/>
                <a:gd name="connsiteY61" fmla="*/ 3019425 h 5623129"/>
                <a:gd name="connsiteX62" fmla="*/ 2686050 w 4091059"/>
                <a:gd name="connsiteY62" fmla="*/ 2695575 h 5623129"/>
                <a:gd name="connsiteX63" fmla="*/ 2747963 w 4091059"/>
                <a:gd name="connsiteY63" fmla="*/ 2993232 h 5623129"/>
                <a:gd name="connsiteX64" fmla="*/ 3002756 w 4091059"/>
                <a:gd name="connsiteY64" fmla="*/ 2724150 h 5623129"/>
                <a:gd name="connsiteX65" fmla="*/ 3171825 w 4091059"/>
                <a:gd name="connsiteY65" fmla="*/ 2466975 h 5623129"/>
                <a:gd name="connsiteX66" fmla="*/ 3950494 w 4091059"/>
                <a:gd name="connsiteY66" fmla="*/ 2616994 h 5623129"/>
                <a:gd name="connsiteX67" fmla="*/ 4090988 w 4091059"/>
                <a:gd name="connsiteY67" fmla="*/ 2007394 h 5623129"/>
                <a:gd name="connsiteX68" fmla="*/ 3950494 w 4091059"/>
                <a:gd name="connsiteY68" fmla="*/ 1485900 h 5623129"/>
                <a:gd name="connsiteX69" fmla="*/ 3243262 w 4091059"/>
                <a:gd name="connsiteY69" fmla="*/ 1626395 h 5623129"/>
                <a:gd name="connsiteX70" fmla="*/ 3221831 w 4091059"/>
                <a:gd name="connsiteY70" fmla="*/ 1552575 h 5623129"/>
                <a:gd name="connsiteX71" fmla="*/ 3636169 w 4091059"/>
                <a:gd name="connsiteY71" fmla="*/ 1466850 h 5623129"/>
                <a:gd name="connsiteX72" fmla="*/ 3248025 w 4091059"/>
                <a:gd name="connsiteY72" fmla="*/ 1466850 h 5623129"/>
                <a:gd name="connsiteX73" fmla="*/ 3295650 w 4091059"/>
                <a:gd name="connsiteY73" fmla="*/ 1321593 h 5623129"/>
                <a:gd name="connsiteX74" fmla="*/ 3529013 w 4091059"/>
                <a:gd name="connsiteY74" fmla="*/ 1235869 h 5623129"/>
                <a:gd name="connsiteX75" fmla="*/ 3857625 w 4091059"/>
                <a:gd name="connsiteY75" fmla="*/ 1104900 h 5623129"/>
                <a:gd name="connsiteX76" fmla="*/ 3281363 w 4091059"/>
                <a:gd name="connsiteY76" fmla="*/ 1235869 h 5623129"/>
                <a:gd name="connsiteX77" fmla="*/ 3181350 w 4091059"/>
                <a:gd name="connsiteY77" fmla="*/ 1178719 h 5623129"/>
                <a:gd name="connsiteX78" fmla="*/ 3262313 w 4091059"/>
                <a:gd name="connsiteY78" fmla="*/ 1023938 h 5623129"/>
                <a:gd name="connsiteX79" fmla="*/ 3590925 w 4091059"/>
                <a:gd name="connsiteY79" fmla="*/ 971550 h 5623129"/>
                <a:gd name="connsiteX80" fmla="*/ 3171825 w 4091059"/>
                <a:gd name="connsiteY80" fmla="*/ 952500 h 5623129"/>
                <a:gd name="connsiteX81" fmla="*/ 3157538 w 4091059"/>
                <a:gd name="connsiteY81" fmla="*/ 816769 h 5623129"/>
                <a:gd name="connsiteX82" fmla="*/ 3228975 w 4091059"/>
                <a:gd name="connsiteY82" fmla="*/ 647700 h 5623129"/>
                <a:gd name="connsiteX83" fmla="*/ 3059906 w 4091059"/>
                <a:gd name="connsiteY83" fmla="*/ 933450 h 5623129"/>
                <a:gd name="connsiteX84" fmla="*/ 2926557 w 4091059"/>
                <a:gd name="connsiteY84" fmla="*/ 947738 h 5623129"/>
                <a:gd name="connsiteX85" fmla="*/ 2978944 w 4091059"/>
                <a:gd name="connsiteY85" fmla="*/ 735806 h 5623129"/>
                <a:gd name="connsiteX86" fmla="*/ 2883694 w 4091059"/>
                <a:gd name="connsiteY86" fmla="*/ 950119 h 5623129"/>
                <a:gd name="connsiteX87" fmla="*/ 2836069 w 4091059"/>
                <a:gd name="connsiteY87" fmla="*/ 954881 h 5623129"/>
                <a:gd name="connsiteX88" fmla="*/ 2836068 w 4091059"/>
                <a:gd name="connsiteY88" fmla="*/ 881062 h 5623129"/>
                <a:gd name="connsiteX89" fmla="*/ 2731293 w 4091059"/>
                <a:gd name="connsiteY89" fmla="*/ 871537 h 5623129"/>
                <a:gd name="connsiteX90" fmla="*/ 2743200 w 4091059"/>
                <a:gd name="connsiteY90" fmla="*/ 669131 h 5623129"/>
                <a:gd name="connsiteX91" fmla="*/ 2664619 w 4091059"/>
                <a:gd name="connsiteY91" fmla="*/ 864394 h 5623129"/>
                <a:gd name="connsiteX92" fmla="*/ 2533650 w 4091059"/>
                <a:gd name="connsiteY92" fmla="*/ 914400 h 5623129"/>
                <a:gd name="connsiteX93" fmla="*/ 2486025 w 4091059"/>
                <a:gd name="connsiteY93" fmla="*/ 847725 h 5623129"/>
                <a:gd name="connsiteX94" fmla="*/ 2470150 w 4091059"/>
                <a:gd name="connsiteY94" fmla="*/ 739775 h 5623129"/>
                <a:gd name="connsiteX95" fmla="*/ 2543175 w 4091059"/>
                <a:gd name="connsiteY95" fmla="*/ 533400 h 5623129"/>
                <a:gd name="connsiteX96" fmla="*/ 2524125 w 4091059"/>
                <a:gd name="connsiteY96" fmla="*/ 358775 h 5623129"/>
                <a:gd name="connsiteX97" fmla="*/ 2619375 w 4091059"/>
                <a:gd name="connsiteY97" fmla="*/ 146050 h 5623129"/>
                <a:gd name="connsiteX98" fmla="*/ 2012950 w 4091059"/>
                <a:gd name="connsiteY98" fmla="*/ 0 h 5623129"/>
                <a:gd name="connsiteX99" fmla="*/ 1476375 w 4091059"/>
                <a:gd name="connsiteY99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73856 w 4091059"/>
                <a:gd name="connsiteY13" fmla="*/ 2605087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352425 w 4091059"/>
                <a:gd name="connsiteY13" fmla="*/ 2571749 h 5623129"/>
                <a:gd name="connsiteX14" fmla="*/ 385763 w 4091059"/>
                <a:gd name="connsiteY14" fmla="*/ 2697956 h 5623129"/>
                <a:gd name="connsiteX15" fmla="*/ 345282 w 4091059"/>
                <a:gd name="connsiteY15" fmla="*/ 2805112 h 5623129"/>
                <a:gd name="connsiteX16" fmla="*/ 416719 w 4091059"/>
                <a:gd name="connsiteY16" fmla="*/ 2743201 h 5623129"/>
                <a:gd name="connsiteX17" fmla="*/ 442913 w 4091059"/>
                <a:gd name="connsiteY17" fmla="*/ 2817019 h 5623129"/>
                <a:gd name="connsiteX18" fmla="*/ 488156 w 4091059"/>
                <a:gd name="connsiteY18" fmla="*/ 2738437 h 5623129"/>
                <a:gd name="connsiteX19" fmla="*/ 442912 w 4091059"/>
                <a:gd name="connsiteY19" fmla="*/ 2640806 h 5623129"/>
                <a:gd name="connsiteX20" fmla="*/ 438150 w 4091059"/>
                <a:gd name="connsiteY20" fmla="*/ 2528888 h 5623129"/>
                <a:gd name="connsiteX21" fmla="*/ 514350 w 4091059"/>
                <a:gd name="connsiteY21" fmla="*/ 2509838 h 5623129"/>
                <a:gd name="connsiteX22" fmla="*/ 500063 w 4091059"/>
                <a:gd name="connsiteY22" fmla="*/ 2626519 h 5623129"/>
                <a:gd name="connsiteX23" fmla="*/ 592931 w 4091059"/>
                <a:gd name="connsiteY23" fmla="*/ 2497930 h 5623129"/>
                <a:gd name="connsiteX24" fmla="*/ 616744 w 4091059"/>
                <a:gd name="connsiteY24" fmla="*/ 2690813 h 5623129"/>
                <a:gd name="connsiteX25" fmla="*/ 661988 w 4091059"/>
                <a:gd name="connsiteY25" fmla="*/ 2819400 h 5623129"/>
                <a:gd name="connsiteX26" fmla="*/ 721520 w 4091059"/>
                <a:gd name="connsiteY26" fmla="*/ 2852738 h 5623129"/>
                <a:gd name="connsiteX27" fmla="*/ 876300 w 4091059"/>
                <a:gd name="connsiteY27" fmla="*/ 3095626 h 5623129"/>
                <a:gd name="connsiteX28" fmla="*/ 931069 w 4091059"/>
                <a:gd name="connsiteY28" fmla="*/ 3043238 h 5623129"/>
                <a:gd name="connsiteX29" fmla="*/ 940594 w 4091059"/>
                <a:gd name="connsiteY29" fmla="*/ 2940844 h 5623129"/>
                <a:gd name="connsiteX30" fmla="*/ 826294 w 4091059"/>
                <a:gd name="connsiteY30" fmla="*/ 2902744 h 5623129"/>
                <a:gd name="connsiteX31" fmla="*/ 747712 w 4091059"/>
                <a:gd name="connsiteY31" fmla="*/ 2743201 h 5623129"/>
                <a:gd name="connsiteX32" fmla="*/ 709613 w 4091059"/>
                <a:gd name="connsiteY32" fmla="*/ 2488406 h 5623129"/>
                <a:gd name="connsiteX33" fmla="*/ 797719 w 4091059"/>
                <a:gd name="connsiteY33" fmla="*/ 2519364 h 5623129"/>
                <a:gd name="connsiteX34" fmla="*/ 819150 w 4091059"/>
                <a:gd name="connsiteY34" fmla="*/ 2719388 h 5623129"/>
                <a:gd name="connsiteX35" fmla="*/ 900113 w 4091059"/>
                <a:gd name="connsiteY35" fmla="*/ 2659856 h 5623129"/>
                <a:gd name="connsiteX36" fmla="*/ 954881 w 4091059"/>
                <a:gd name="connsiteY36" fmla="*/ 2667001 h 5623129"/>
                <a:gd name="connsiteX37" fmla="*/ 1009650 w 4091059"/>
                <a:gd name="connsiteY37" fmla="*/ 2609850 h 5623129"/>
                <a:gd name="connsiteX38" fmla="*/ 1133475 w 4091059"/>
                <a:gd name="connsiteY38" fmla="*/ 2790825 h 5623129"/>
                <a:gd name="connsiteX39" fmla="*/ 1609726 w 4091059"/>
                <a:gd name="connsiteY39" fmla="*/ 3140868 h 5623129"/>
                <a:gd name="connsiteX40" fmla="*/ 1604963 w 4091059"/>
                <a:gd name="connsiteY40" fmla="*/ 3883819 h 5623129"/>
                <a:gd name="connsiteX41" fmla="*/ 1550194 w 4091059"/>
                <a:gd name="connsiteY41" fmla="*/ 4090987 h 5623129"/>
                <a:gd name="connsiteX42" fmla="*/ 1616869 w 4091059"/>
                <a:gd name="connsiteY42" fmla="*/ 4255294 h 5623129"/>
                <a:gd name="connsiteX43" fmla="*/ 1621631 w 4091059"/>
                <a:gd name="connsiteY43" fmla="*/ 4810125 h 5623129"/>
                <a:gd name="connsiteX44" fmla="*/ 1607343 w 4091059"/>
                <a:gd name="connsiteY44" fmla="*/ 5012531 h 5623129"/>
                <a:gd name="connsiteX45" fmla="*/ 1459707 w 4091059"/>
                <a:gd name="connsiteY45" fmla="*/ 5481637 h 5623129"/>
                <a:gd name="connsiteX46" fmla="*/ 2055019 w 4091059"/>
                <a:gd name="connsiteY46" fmla="*/ 5622131 h 5623129"/>
                <a:gd name="connsiteX47" fmla="*/ 2609850 w 4091059"/>
                <a:gd name="connsiteY47" fmla="*/ 5457825 h 5623129"/>
                <a:gd name="connsiteX48" fmla="*/ 2505075 w 4091059"/>
                <a:gd name="connsiteY48" fmla="*/ 5114925 h 5623129"/>
                <a:gd name="connsiteX49" fmla="*/ 2478881 w 4091059"/>
                <a:gd name="connsiteY49" fmla="*/ 4998244 h 5623129"/>
                <a:gd name="connsiteX50" fmla="*/ 2462213 w 4091059"/>
                <a:gd name="connsiteY50" fmla="*/ 4738688 h 5623129"/>
                <a:gd name="connsiteX51" fmla="*/ 2469356 w 4091059"/>
                <a:gd name="connsiteY51" fmla="*/ 4117181 h 5623129"/>
                <a:gd name="connsiteX52" fmla="*/ 2464594 w 4091059"/>
                <a:gd name="connsiteY52" fmla="*/ 3767138 h 5623129"/>
                <a:gd name="connsiteX53" fmla="*/ 2526506 w 4091059"/>
                <a:gd name="connsiteY53" fmla="*/ 3557587 h 5623129"/>
                <a:gd name="connsiteX54" fmla="*/ 2509838 w 4091059"/>
                <a:gd name="connsiteY54" fmla="*/ 3467101 h 5623129"/>
                <a:gd name="connsiteX55" fmla="*/ 2469355 w 4091059"/>
                <a:gd name="connsiteY55" fmla="*/ 3431382 h 5623129"/>
                <a:gd name="connsiteX56" fmla="*/ 2466975 w 4091059"/>
                <a:gd name="connsiteY56" fmla="*/ 3288506 h 5623129"/>
                <a:gd name="connsiteX57" fmla="*/ 2500313 w 4091059"/>
                <a:gd name="connsiteY57" fmla="*/ 3259930 h 5623129"/>
                <a:gd name="connsiteX58" fmla="*/ 2550319 w 4091059"/>
                <a:gd name="connsiteY58" fmla="*/ 3255169 h 5623129"/>
                <a:gd name="connsiteX59" fmla="*/ 2576513 w 4091059"/>
                <a:gd name="connsiteY59" fmla="*/ 3390900 h 5623129"/>
                <a:gd name="connsiteX60" fmla="*/ 2624138 w 4091059"/>
                <a:gd name="connsiteY60" fmla="*/ 3421856 h 5623129"/>
                <a:gd name="connsiteX61" fmla="*/ 2576513 w 4091059"/>
                <a:gd name="connsiteY61" fmla="*/ 3224212 h 5623129"/>
                <a:gd name="connsiteX62" fmla="*/ 2686050 w 4091059"/>
                <a:gd name="connsiteY62" fmla="*/ 3019425 h 5623129"/>
                <a:gd name="connsiteX63" fmla="*/ 2686050 w 4091059"/>
                <a:gd name="connsiteY63" fmla="*/ 2695575 h 5623129"/>
                <a:gd name="connsiteX64" fmla="*/ 2747963 w 4091059"/>
                <a:gd name="connsiteY64" fmla="*/ 2993232 h 5623129"/>
                <a:gd name="connsiteX65" fmla="*/ 3002756 w 4091059"/>
                <a:gd name="connsiteY65" fmla="*/ 2724150 h 5623129"/>
                <a:gd name="connsiteX66" fmla="*/ 3171825 w 4091059"/>
                <a:gd name="connsiteY66" fmla="*/ 2466975 h 5623129"/>
                <a:gd name="connsiteX67" fmla="*/ 3950494 w 4091059"/>
                <a:gd name="connsiteY67" fmla="*/ 2616994 h 5623129"/>
                <a:gd name="connsiteX68" fmla="*/ 4090988 w 4091059"/>
                <a:gd name="connsiteY68" fmla="*/ 2007394 h 5623129"/>
                <a:gd name="connsiteX69" fmla="*/ 3950494 w 4091059"/>
                <a:gd name="connsiteY69" fmla="*/ 1485900 h 5623129"/>
                <a:gd name="connsiteX70" fmla="*/ 3243262 w 4091059"/>
                <a:gd name="connsiteY70" fmla="*/ 1626395 h 5623129"/>
                <a:gd name="connsiteX71" fmla="*/ 3221831 w 4091059"/>
                <a:gd name="connsiteY71" fmla="*/ 1552575 h 5623129"/>
                <a:gd name="connsiteX72" fmla="*/ 3636169 w 4091059"/>
                <a:gd name="connsiteY72" fmla="*/ 1466850 h 5623129"/>
                <a:gd name="connsiteX73" fmla="*/ 3248025 w 4091059"/>
                <a:gd name="connsiteY73" fmla="*/ 1466850 h 5623129"/>
                <a:gd name="connsiteX74" fmla="*/ 3295650 w 4091059"/>
                <a:gd name="connsiteY74" fmla="*/ 1321593 h 5623129"/>
                <a:gd name="connsiteX75" fmla="*/ 3529013 w 4091059"/>
                <a:gd name="connsiteY75" fmla="*/ 1235869 h 5623129"/>
                <a:gd name="connsiteX76" fmla="*/ 3857625 w 4091059"/>
                <a:gd name="connsiteY76" fmla="*/ 1104900 h 5623129"/>
                <a:gd name="connsiteX77" fmla="*/ 3281363 w 4091059"/>
                <a:gd name="connsiteY77" fmla="*/ 1235869 h 5623129"/>
                <a:gd name="connsiteX78" fmla="*/ 3181350 w 4091059"/>
                <a:gd name="connsiteY78" fmla="*/ 1178719 h 5623129"/>
                <a:gd name="connsiteX79" fmla="*/ 3262313 w 4091059"/>
                <a:gd name="connsiteY79" fmla="*/ 1023938 h 5623129"/>
                <a:gd name="connsiteX80" fmla="*/ 3590925 w 4091059"/>
                <a:gd name="connsiteY80" fmla="*/ 971550 h 5623129"/>
                <a:gd name="connsiteX81" fmla="*/ 3171825 w 4091059"/>
                <a:gd name="connsiteY81" fmla="*/ 952500 h 5623129"/>
                <a:gd name="connsiteX82" fmla="*/ 3157538 w 4091059"/>
                <a:gd name="connsiteY82" fmla="*/ 816769 h 5623129"/>
                <a:gd name="connsiteX83" fmla="*/ 3228975 w 4091059"/>
                <a:gd name="connsiteY83" fmla="*/ 647700 h 5623129"/>
                <a:gd name="connsiteX84" fmla="*/ 3059906 w 4091059"/>
                <a:gd name="connsiteY84" fmla="*/ 933450 h 5623129"/>
                <a:gd name="connsiteX85" fmla="*/ 2926557 w 4091059"/>
                <a:gd name="connsiteY85" fmla="*/ 947738 h 5623129"/>
                <a:gd name="connsiteX86" fmla="*/ 2978944 w 4091059"/>
                <a:gd name="connsiteY86" fmla="*/ 735806 h 5623129"/>
                <a:gd name="connsiteX87" fmla="*/ 2883694 w 4091059"/>
                <a:gd name="connsiteY87" fmla="*/ 950119 h 5623129"/>
                <a:gd name="connsiteX88" fmla="*/ 2836069 w 4091059"/>
                <a:gd name="connsiteY88" fmla="*/ 954881 h 5623129"/>
                <a:gd name="connsiteX89" fmla="*/ 2836068 w 4091059"/>
                <a:gd name="connsiteY89" fmla="*/ 881062 h 5623129"/>
                <a:gd name="connsiteX90" fmla="*/ 2731293 w 4091059"/>
                <a:gd name="connsiteY90" fmla="*/ 871537 h 5623129"/>
                <a:gd name="connsiteX91" fmla="*/ 2743200 w 4091059"/>
                <a:gd name="connsiteY91" fmla="*/ 669131 h 5623129"/>
                <a:gd name="connsiteX92" fmla="*/ 2664619 w 4091059"/>
                <a:gd name="connsiteY92" fmla="*/ 864394 h 5623129"/>
                <a:gd name="connsiteX93" fmla="*/ 2533650 w 4091059"/>
                <a:gd name="connsiteY93" fmla="*/ 914400 h 5623129"/>
                <a:gd name="connsiteX94" fmla="*/ 2486025 w 4091059"/>
                <a:gd name="connsiteY94" fmla="*/ 847725 h 5623129"/>
                <a:gd name="connsiteX95" fmla="*/ 2470150 w 4091059"/>
                <a:gd name="connsiteY95" fmla="*/ 739775 h 5623129"/>
                <a:gd name="connsiteX96" fmla="*/ 2543175 w 4091059"/>
                <a:gd name="connsiteY96" fmla="*/ 533400 h 5623129"/>
                <a:gd name="connsiteX97" fmla="*/ 2524125 w 4091059"/>
                <a:gd name="connsiteY97" fmla="*/ 358775 h 5623129"/>
                <a:gd name="connsiteX98" fmla="*/ 2619375 w 4091059"/>
                <a:gd name="connsiteY98" fmla="*/ 146050 h 5623129"/>
                <a:gd name="connsiteX99" fmla="*/ 2012950 w 4091059"/>
                <a:gd name="connsiteY99" fmla="*/ 0 h 5623129"/>
                <a:gd name="connsiteX100" fmla="*/ 1476375 w 4091059"/>
                <a:gd name="connsiteY100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52425 w 4091059"/>
                <a:gd name="connsiteY14" fmla="*/ 2571749 h 5623129"/>
                <a:gd name="connsiteX15" fmla="*/ 385763 w 4091059"/>
                <a:gd name="connsiteY15" fmla="*/ 2697956 h 5623129"/>
                <a:gd name="connsiteX16" fmla="*/ 345282 w 4091059"/>
                <a:gd name="connsiteY16" fmla="*/ 2805112 h 5623129"/>
                <a:gd name="connsiteX17" fmla="*/ 416719 w 4091059"/>
                <a:gd name="connsiteY17" fmla="*/ 2743201 h 5623129"/>
                <a:gd name="connsiteX18" fmla="*/ 442913 w 4091059"/>
                <a:gd name="connsiteY18" fmla="*/ 2817019 h 5623129"/>
                <a:gd name="connsiteX19" fmla="*/ 488156 w 4091059"/>
                <a:gd name="connsiteY19" fmla="*/ 2738437 h 5623129"/>
                <a:gd name="connsiteX20" fmla="*/ 442912 w 4091059"/>
                <a:gd name="connsiteY20" fmla="*/ 2640806 h 5623129"/>
                <a:gd name="connsiteX21" fmla="*/ 438150 w 4091059"/>
                <a:gd name="connsiteY21" fmla="*/ 2528888 h 5623129"/>
                <a:gd name="connsiteX22" fmla="*/ 514350 w 4091059"/>
                <a:gd name="connsiteY22" fmla="*/ 2509838 h 5623129"/>
                <a:gd name="connsiteX23" fmla="*/ 500063 w 4091059"/>
                <a:gd name="connsiteY23" fmla="*/ 2626519 h 5623129"/>
                <a:gd name="connsiteX24" fmla="*/ 592931 w 4091059"/>
                <a:gd name="connsiteY24" fmla="*/ 2497930 h 5623129"/>
                <a:gd name="connsiteX25" fmla="*/ 616744 w 4091059"/>
                <a:gd name="connsiteY25" fmla="*/ 2690813 h 5623129"/>
                <a:gd name="connsiteX26" fmla="*/ 661988 w 4091059"/>
                <a:gd name="connsiteY26" fmla="*/ 2819400 h 5623129"/>
                <a:gd name="connsiteX27" fmla="*/ 721520 w 4091059"/>
                <a:gd name="connsiteY27" fmla="*/ 2852738 h 5623129"/>
                <a:gd name="connsiteX28" fmla="*/ 876300 w 4091059"/>
                <a:gd name="connsiteY28" fmla="*/ 3095626 h 5623129"/>
                <a:gd name="connsiteX29" fmla="*/ 931069 w 4091059"/>
                <a:gd name="connsiteY29" fmla="*/ 3043238 h 5623129"/>
                <a:gd name="connsiteX30" fmla="*/ 940594 w 4091059"/>
                <a:gd name="connsiteY30" fmla="*/ 2940844 h 5623129"/>
                <a:gd name="connsiteX31" fmla="*/ 826294 w 4091059"/>
                <a:gd name="connsiteY31" fmla="*/ 2902744 h 5623129"/>
                <a:gd name="connsiteX32" fmla="*/ 747712 w 4091059"/>
                <a:gd name="connsiteY32" fmla="*/ 2743201 h 5623129"/>
                <a:gd name="connsiteX33" fmla="*/ 709613 w 4091059"/>
                <a:gd name="connsiteY33" fmla="*/ 2488406 h 5623129"/>
                <a:gd name="connsiteX34" fmla="*/ 797719 w 4091059"/>
                <a:gd name="connsiteY34" fmla="*/ 2519364 h 5623129"/>
                <a:gd name="connsiteX35" fmla="*/ 819150 w 4091059"/>
                <a:gd name="connsiteY35" fmla="*/ 2719388 h 5623129"/>
                <a:gd name="connsiteX36" fmla="*/ 900113 w 4091059"/>
                <a:gd name="connsiteY36" fmla="*/ 2659856 h 5623129"/>
                <a:gd name="connsiteX37" fmla="*/ 954881 w 4091059"/>
                <a:gd name="connsiteY37" fmla="*/ 2667001 h 5623129"/>
                <a:gd name="connsiteX38" fmla="*/ 1009650 w 4091059"/>
                <a:gd name="connsiteY38" fmla="*/ 2609850 h 5623129"/>
                <a:gd name="connsiteX39" fmla="*/ 1133475 w 4091059"/>
                <a:gd name="connsiteY39" fmla="*/ 2790825 h 5623129"/>
                <a:gd name="connsiteX40" fmla="*/ 1609726 w 4091059"/>
                <a:gd name="connsiteY40" fmla="*/ 3140868 h 5623129"/>
                <a:gd name="connsiteX41" fmla="*/ 1604963 w 4091059"/>
                <a:gd name="connsiteY41" fmla="*/ 3883819 h 5623129"/>
                <a:gd name="connsiteX42" fmla="*/ 1550194 w 4091059"/>
                <a:gd name="connsiteY42" fmla="*/ 4090987 h 5623129"/>
                <a:gd name="connsiteX43" fmla="*/ 1616869 w 4091059"/>
                <a:gd name="connsiteY43" fmla="*/ 4255294 h 5623129"/>
                <a:gd name="connsiteX44" fmla="*/ 1621631 w 4091059"/>
                <a:gd name="connsiteY44" fmla="*/ 4810125 h 5623129"/>
                <a:gd name="connsiteX45" fmla="*/ 1607343 w 4091059"/>
                <a:gd name="connsiteY45" fmla="*/ 5012531 h 5623129"/>
                <a:gd name="connsiteX46" fmla="*/ 1459707 w 4091059"/>
                <a:gd name="connsiteY46" fmla="*/ 5481637 h 5623129"/>
                <a:gd name="connsiteX47" fmla="*/ 2055019 w 4091059"/>
                <a:gd name="connsiteY47" fmla="*/ 5622131 h 5623129"/>
                <a:gd name="connsiteX48" fmla="*/ 2609850 w 4091059"/>
                <a:gd name="connsiteY48" fmla="*/ 5457825 h 5623129"/>
                <a:gd name="connsiteX49" fmla="*/ 2505075 w 4091059"/>
                <a:gd name="connsiteY49" fmla="*/ 5114925 h 5623129"/>
                <a:gd name="connsiteX50" fmla="*/ 2478881 w 4091059"/>
                <a:gd name="connsiteY50" fmla="*/ 4998244 h 5623129"/>
                <a:gd name="connsiteX51" fmla="*/ 2462213 w 4091059"/>
                <a:gd name="connsiteY51" fmla="*/ 4738688 h 5623129"/>
                <a:gd name="connsiteX52" fmla="*/ 2469356 w 4091059"/>
                <a:gd name="connsiteY52" fmla="*/ 4117181 h 5623129"/>
                <a:gd name="connsiteX53" fmla="*/ 2464594 w 4091059"/>
                <a:gd name="connsiteY53" fmla="*/ 3767138 h 5623129"/>
                <a:gd name="connsiteX54" fmla="*/ 2526506 w 4091059"/>
                <a:gd name="connsiteY54" fmla="*/ 3557587 h 5623129"/>
                <a:gd name="connsiteX55" fmla="*/ 2509838 w 4091059"/>
                <a:gd name="connsiteY55" fmla="*/ 3467101 h 5623129"/>
                <a:gd name="connsiteX56" fmla="*/ 2469355 w 4091059"/>
                <a:gd name="connsiteY56" fmla="*/ 3431382 h 5623129"/>
                <a:gd name="connsiteX57" fmla="*/ 2466975 w 4091059"/>
                <a:gd name="connsiteY57" fmla="*/ 3288506 h 5623129"/>
                <a:gd name="connsiteX58" fmla="*/ 2500313 w 4091059"/>
                <a:gd name="connsiteY58" fmla="*/ 3259930 h 5623129"/>
                <a:gd name="connsiteX59" fmla="*/ 2550319 w 4091059"/>
                <a:gd name="connsiteY59" fmla="*/ 3255169 h 5623129"/>
                <a:gd name="connsiteX60" fmla="*/ 2576513 w 4091059"/>
                <a:gd name="connsiteY60" fmla="*/ 3390900 h 5623129"/>
                <a:gd name="connsiteX61" fmla="*/ 2624138 w 4091059"/>
                <a:gd name="connsiteY61" fmla="*/ 3421856 h 5623129"/>
                <a:gd name="connsiteX62" fmla="*/ 2576513 w 4091059"/>
                <a:gd name="connsiteY62" fmla="*/ 3224212 h 5623129"/>
                <a:gd name="connsiteX63" fmla="*/ 2686050 w 4091059"/>
                <a:gd name="connsiteY63" fmla="*/ 3019425 h 5623129"/>
                <a:gd name="connsiteX64" fmla="*/ 2686050 w 4091059"/>
                <a:gd name="connsiteY64" fmla="*/ 2695575 h 5623129"/>
                <a:gd name="connsiteX65" fmla="*/ 2747963 w 4091059"/>
                <a:gd name="connsiteY65" fmla="*/ 2993232 h 5623129"/>
                <a:gd name="connsiteX66" fmla="*/ 3002756 w 4091059"/>
                <a:gd name="connsiteY66" fmla="*/ 2724150 h 5623129"/>
                <a:gd name="connsiteX67" fmla="*/ 3171825 w 4091059"/>
                <a:gd name="connsiteY67" fmla="*/ 2466975 h 5623129"/>
                <a:gd name="connsiteX68" fmla="*/ 3950494 w 4091059"/>
                <a:gd name="connsiteY68" fmla="*/ 2616994 h 5623129"/>
                <a:gd name="connsiteX69" fmla="*/ 4090988 w 4091059"/>
                <a:gd name="connsiteY69" fmla="*/ 2007394 h 5623129"/>
                <a:gd name="connsiteX70" fmla="*/ 3950494 w 4091059"/>
                <a:gd name="connsiteY70" fmla="*/ 1485900 h 5623129"/>
                <a:gd name="connsiteX71" fmla="*/ 3243262 w 4091059"/>
                <a:gd name="connsiteY71" fmla="*/ 1626395 h 5623129"/>
                <a:gd name="connsiteX72" fmla="*/ 3221831 w 4091059"/>
                <a:gd name="connsiteY72" fmla="*/ 1552575 h 5623129"/>
                <a:gd name="connsiteX73" fmla="*/ 3636169 w 4091059"/>
                <a:gd name="connsiteY73" fmla="*/ 1466850 h 5623129"/>
                <a:gd name="connsiteX74" fmla="*/ 3248025 w 4091059"/>
                <a:gd name="connsiteY74" fmla="*/ 1466850 h 5623129"/>
                <a:gd name="connsiteX75" fmla="*/ 3295650 w 4091059"/>
                <a:gd name="connsiteY75" fmla="*/ 1321593 h 5623129"/>
                <a:gd name="connsiteX76" fmla="*/ 3529013 w 4091059"/>
                <a:gd name="connsiteY76" fmla="*/ 1235869 h 5623129"/>
                <a:gd name="connsiteX77" fmla="*/ 3857625 w 4091059"/>
                <a:gd name="connsiteY77" fmla="*/ 1104900 h 5623129"/>
                <a:gd name="connsiteX78" fmla="*/ 3281363 w 4091059"/>
                <a:gd name="connsiteY78" fmla="*/ 1235869 h 5623129"/>
                <a:gd name="connsiteX79" fmla="*/ 3181350 w 4091059"/>
                <a:gd name="connsiteY79" fmla="*/ 1178719 h 5623129"/>
                <a:gd name="connsiteX80" fmla="*/ 3262313 w 4091059"/>
                <a:gd name="connsiteY80" fmla="*/ 1023938 h 5623129"/>
                <a:gd name="connsiteX81" fmla="*/ 3590925 w 4091059"/>
                <a:gd name="connsiteY81" fmla="*/ 971550 h 5623129"/>
                <a:gd name="connsiteX82" fmla="*/ 3171825 w 4091059"/>
                <a:gd name="connsiteY82" fmla="*/ 952500 h 5623129"/>
                <a:gd name="connsiteX83" fmla="*/ 3157538 w 4091059"/>
                <a:gd name="connsiteY83" fmla="*/ 816769 h 5623129"/>
                <a:gd name="connsiteX84" fmla="*/ 3228975 w 4091059"/>
                <a:gd name="connsiteY84" fmla="*/ 647700 h 5623129"/>
                <a:gd name="connsiteX85" fmla="*/ 3059906 w 4091059"/>
                <a:gd name="connsiteY85" fmla="*/ 933450 h 5623129"/>
                <a:gd name="connsiteX86" fmla="*/ 2926557 w 4091059"/>
                <a:gd name="connsiteY86" fmla="*/ 947738 h 5623129"/>
                <a:gd name="connsiteX87" fmla="*/ 2978944 w 4091059"/>
                <a:gd name="connsiteY87" fmla="*/ 735806 h 5623129"/>
                <a:gd name="connsiteX88" fmla="*/ 2883694 w 4091059"/>
                <a:gd name="connsiteY88" fmla="*/ 950119 h 5623129"/>
                <a:gd name="connsiteX89" fmla="*/ 2836069 w 4091059"/>
                <a:gd name="connsiteY89" fmla="*/ 954881 h 5623129"/>
                <a:gd name="connsiteX90" fmla="*/ 2836068 w 4091059"/>
                <a:gd name="connsiteY90" fmla="*/ 881062 h 5623129"/>
                <a:gd name="connsiteX91" fmla="*/ 2731293 w 4091059"/>
                <a:gd name="connsiteY91" fmla="*/ 871537 h 5623129"/>
                <a:gd name="connsiteX92" fmla="*/ 2743200 w 4091059"/>
                <a:gd name="connsiteY92" fmla="*/ 669131 h 5623129"/>
                <a:gd name="connsiteX93" fmla="*/ 2664619 w 4091059"/>
                <a:gd name="connsiteY93" fmla="*/ 864394 h 5623129"/>
                <a:gd name="connsiteX94" fmla="*/ 2533650 w 4091059"/>
                <a:gd name="connsiteY94" fmla="*/ 914400 h 5623129"/>
                <a:gd name="connsiteX95" fmla="*/ 2486025 w 4091059"/>
                <a:gd name="connsiteY95" fmla="*/ 847725 h 5623129"/>
                <a:gd name="connsiteX96" fmla="*/ 2470150 w 4091059"/>
                <a:gd name="connsiteY96" fmla="*/ 739775 h 5623129"/>
                <a:gd name="connsiteX97" fmla="*/ 2543175 w 4091059"/>
                <a:gd name="connsiteY97" fmla="*/ 533400 h 5623129"/>
                <a:gd name="connsiteX98" fmla="*/ 2524125 w 4091059"/>
                <a:gd name="connsiteY98" fmla="*/ 358775 h 5623129"/>
                <a:gd name="connsiteX99" fmla="*/ 2619375 w 4091059"/>
                <a:gd name="connsiteY99" fmla="*/ 146050 h 5623129"/>
                <a:gd name="connsiteX100" fmla="*/ 2012950 w 4091059"/>
                <a:gd name="connsiteY100" fmla="*/ 0 h 5623129"/>
                <a:gd name="connsiteX101" fmla="*/ 1476375 w 4091059"/>
                <a:gd name="connsiteY101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23838 w 4091059"/>
                <a:gd name="connsiteY13" fmla="*/ 2512219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6375 w 4091059"/>
                <a:gd name="connsiteY0" fmla="*/ 133350 h 5623129"/>
                <a:gd name="connsiteX1" fmla="*/ 1609725 w 4091059"/>
                <a:gd name="connsiteY1" fmla="*/ 546100 h 5623129"/>
                <a:gd name="connsiteX2" fmla="*/ 1631950 w 4091059"/>
                <a:gd name="connsiteY2" fmla="*/ 974725 h 5623129"/>
                <a:gd name="connsiteX3" fmla="*/ 1352550 w 4091059"/>
                <a:gd name="connsiteY3" fmla="*/ 1143000 h 5623129"/>
                <a:gd name="connsiteX4" fmla="*/ 1133475 w 4091059"/>
                <a:gd name="connsiteY4" fmla="*/ 1314450 h 5623129"/>
                <a:gd name="connsiteX5" fmla="*/ 962025 w 4091059"/>
                <a:gd name="connsiteY5" fmla="*/ 1647825 h 5623129"/>
                <a:gd name="connsiteX6" fmla="*/ 752475 w 4091059"/>
                <a:gd name="connsiteY6" fmla="*/ 1638300 h 5623129"/>
                <a:gd name="connsiteX7" fmla="*/ 314325 w 4091059"/>
                <a:gd name="connsiteY7" fmla="*/ 1562100 h 5623129"/>
                <a:gd name="connsiteX8" fmla="*/ 123825 w 4091059"/>
                <a:gd name="connsiteY8" fmla="*/ 1485900 h 5623129"/>
                <a:gd name="connsiteX9" fmla="*/ 38100 w 4091059"/>
                <a:gd name="connsiteY9" fmla="*/ 1762125 h 5623129"/>
                <a:gd name="connsiteX10" fmla="*/ 0 w 4091059"/>
                <a:gd name="connsiteY10" fmla="*/ 2085975 h 5623129"/>
                <a:gd name="connsiteX11" fmla="*/ 38100 w 4091059"/>
                <a:gd name="connsiteY11" fmla="*/ 2362200 h 5623129"/>
                <a:gd name="connsiteX12" fmla="*/ 133350 w 4091059"/>
                <a:gd name="connsiteY12" fmla="*/ 2628900 h 5623129"/>
                <a:gd name="connsiteX13" fmla="*/ 211932 w 4091059"/>
                <a:gd name="connsiteY13" fmla="*/ 2605087 h 5623129"/>
                <a:gd name="connsiteX14" fmla="*/ 302419 w 4091059"/>
                <a:gd name="connsiteY14" fmla="*/ 2612231 h 5623129"/>
                <a:gd name="connsiteX15" fmla="*/ 352425 w 4091059"/>
                <a:gd name="connsiteY15" fmla="*/ 2571749 h 5623129"/>
                <a:gd name="connsiteX16" fmla="*/ 385763 w 4091059"/>
                <a:gd name="connsiteY16" fmla="*/ 2697956 h 5623129"/>
                <a:gd name="connsiteX17" fmla="*/ 345282 w 4091059"/>
                <a:gd name="connsiteY17" fmla="*/ 2805112 h 5623129"/>
                <a:gd name="connsiteX18" fmla="*/ 416719 w 4091059"/>
                <a:gd name="connsiteY18" fmla="*/ 2743201 h 5623129"/>
                <a:gd name="connsiteX19" fmla="*/ 442913 w 4091059"/>
                <a:gd name="connsiteY19" fmla="*/ 2817019 h 5623129"/>
                <a:gd name="connsiteX20" fmla="*/ 488156 w 4091059"/>
                <a:gd name="connsiteY20" fmla="*/ 2738437 h 5623129"/>
                <a:gd name="connsiteX21" fmla="*/ 442912 w 4091059"/>
                <a:gd name="connsiteY21" fmla="*/ 2640806 h 5623129"/>
                <a:gd name="connsiteX22" fmla="*/ 438150 w 4091059"/>
                <a:gd name="connsiteY22" fmla="*/ 2528888 h 5623129"/>
                <a:gd name="connsiteX23" fmla="*/ 514350 w 4091059"/>
                <a:gd name="connsiteY23" fmla="*/ 2509838 h 5623129"/>
                <a:gd name="connsiteX24" fmla="*/ 500063 w 4091059"/>
                <a:gd name="connsiteY24" fmla="*/ 2626519 h 5623129"/>
                <a:gd name="connsiteX25" fmla="*/ 592931 w 4091059"/>
                <a:gd name="connsiteY25" fmla="*/ 2497930 h 5623129"/>
                <a:gd name="connsiteX26" fmla="*/ 616744 w 4091059"/>
                <a:gd name="connsiteY26" fmla="*/ 2690813 h 5623129"/>
                <a:gd name="connsiteX27" fmla="*/ 661988 w 4091059"/>
                <a:gd name="connsiteY27" fmla="*/ 2819400 h 5623129"/>
                <a:gd name="connsiteX28" fmla="*/ 721520 w 4091059"/>
                <a:gd name="connsiteY28" fmla="*/ 2852738 h 5623129"/>
                <a:gd name="connsiteX29" fmla="*/ 876300 w 4091059"/>
                <a:gd name="connsiteY29" fmla="*/ 3095626 h 5623129"/>
                <a:gd name="connsiteX30" fmla="*/ 931069 w 4091059"/>
                <a:gd name="connsiteY30" fmla="*/ 3043238 h 5623129"/>
                <a:gd name="connsiteX31" fmla="*/ 940594 w 4091059"/>
                <a:gd name="connsiteY31" fmla="*/ 2940844 h 5623129"/>
                <a:gd name="connsiteX32" fmla="*/ 826294 w 4091059"/>
                <a:gd name="connsiteY32" fmla="*/ 2902744 h 5623129"/>
                <a:gd name="connsiteX33" fmla="*/ 747712 w 4091059"/>
                <a:gd name="connsiteY33" fmla="*/ 2743201 h 5623129"/>
                <a:gd name="connsiteX34" fmla="*/ 709613 w 4091059"/>
                <a:gd name="connsiteY34" fmla="*/ 2488406 h 5623129"/>
                <a:gd name="connsiteX35" fmla="*/ 797719 w 4091059"/>
                <a:gd name="connsiteY35" fmla="*/ 2519364 h 5623129"/>
                <a:gd name="connsiteX36" fmla="*/ 819150 w 4091059"/>
                <a:gd name="connsiteY36" fmla="*/ 2719388 h 5623129"/>
                <a:gd name="connsiteX37" fmla="*/ 900113 w 4091059"/>
                <a:gd name="connsiteY37" fmla="*/ 2659856 h 5623129"/>
                <a:gd name="connsiteX38" fmla="*/ 954881 w 4091059"/>
                <a:gd name="connsiteY38" fmla="*/ 2667001 h 5623129"/>
                <a:gd name="connsiteX39" fmla="*/ 1009650 w 4091059"/>
                <a:gd name="connsiteY39" fmla="*/ 2609850 h 5623129"/>
                <a:gd name="connsiteX40" fmla="*/ 1133475 w 4091059"/>
                <a:gd name="connsiteY40" fmla="*/ 2790825 h 5623129"/>
                <a:gd name="connsiteX41" fmla="*/ 1609726 w 4091059"/>
                <a:gd name="connsiteY41" fmla="*/ 3140868 h 5623129"/>
                <a:gd name="connsiteX42" fmla="*/ 1604963 w 4091059"/>
                <a:gd name="connsiteY42" fmla="*/ 3883819 h 5623129"/>
                <a:gd name="connsiteX43" fmla="*/ 1550194 w 4091059"/>
                <a:gd name="connsiteY43" fmla="*/ 4090987 h 5623129"/>
                <a:gd name="connsiteX44" fmla="*/ 1616869 w 4091059"/>
                <a:gd name="connsiteY44" fmla="*/ 4255294 h 5623129"/>
                <a:gd name="connsiteX45" fmla="*/ 1621631 w 4091059"/>
                <a:gd name="connsiteY45" fmla="*/ 4810125 h 5623129"/>
                <a:gd name="connsiteX46" fmla="*/ 1607343 w 4091059"/>
                <a:gd name="connsiteY46" fmla="*/ 5012531 h 5623129"/>
                <a:gd name="connsiteX47" fmla="*/ 1459707 w 4091059"/>
                <a:gd name="connsiteY47" fmla="*/ 5481637 h 5623129"/>
                <a:gd name="connsiteX48" fmla="*/ 2055019 w 4091059"/>
                <a:gd name="connsiteY48" fmla="*/ 5622131 h 5623129"/>
                <a:gd name="connsiteX49" fmla="*/ 2609850 w 4091059"/>
                <a:gd name="connsiteY49" fmla="*/ 5457825 h 5623129"/>
                <a:gd name="connsiteX50" fmla="*/ 2505075 w 4091059"/>
                <a:gd name="connsiteY50" fmla="*/ 5114925 h 5623129"/>
                <a:gd name="connsiteX51" fmla="*/ 2478881 w 4091059"/>
                <a:gd name="connsiteY51" fmla="*/ 4998244 h 5623129"/>
                <a:gd name="connsiteX52" fmla="*/ 2462213 w 4091059"/>
                <a:gd name="connsiteY52" fmla="*/ 4738688 h 5623129"/>
                <a:gd name="connsiteX53" fmla="*/ 2469356 w 4091059"/>
                <a:gd name="connsiteY53" fmla="*/ 4117181 h 5623129"/>
                <a:gd name="connsiteX54" fmla="*/ 2464594 w 4091059"/>
                <a:gd name="connsiteY54" fmla="*/ 3767138 h 5623129"/>
                <a:gd name="connsiteX55" fmla="*/ 2526506 w 4091059"/>
                <a:gd name="connsiteY55" fmla="*/ 3557587 h 5623129"/>
                <a:gd name="connsiteX56" fmla="*/ 2509838 w 4091059"/>
                <a:gd name="connsiteY56" fmla="*/ 3467101 h 5623129"/>
                <a:gd name="connsiteX57" fmla="*/ 2469355 w 4091059"/>
                <a:gd name="connsiteY57" fmla="*/ 3431382 h 5623129"/>
                <a:gd name="connsiteX58" fmla="*/ 2466975 w 4091059"/>
                <a:gd name="connsiteY58" fmla="*/ 3288506 h 5623129"/>
                <a:gd name="connsiteX59" fmla="*/ 2500313 w 4091059"/>
                <a:gd name="connsiteY59" fmla="*/ 3259930 h 5623129"/>
                <a:gd name="connsiteX60" fmla="*/ 2550319 w 4091059"/>
                <a:gd name="connsiteY60" fmla="*/ 3255169 h 5623129"/>
                <a:gd name="connsiteX61" fmla="*/ 2576513 w 4091059"/>
                <a:gd name="connsiteY61" fmla="*/ 3390900 h 5623129"/>
                <a:gd name="connsiteX62" fmla="*/ 2624138 w 4091059"/>
                <a:gd name="connsiteY62" fmla="*/ 3421856 h 5623129"/>
                <a:gd name="connsiteX63" fmla="*/ 2576513 w 4091059"/>
                <a:gd name="connsiteY63" fmla="*/ 3224212 h 5623129"/>
                <a:gd name="connsiteX64" fmla="*/ 2686050 w 4091059"/>
                <a:gd name="connsiteY64" fmla="*/ 3019425 h 5623129"/>
                <a:gd name="connsiteX65" fmla="*/ 2686050 w 4091059"/>
                <a:gd name="connsiteY65" fmla="*/ 2695575 h 5623129"/>
                <a:gd name="connsiteX66" fmla="*/ 2747963 w 4091059"/>
                <a:gd name="connsiteY66" fmla="*/ 2993232 h 5623129"/>
                <a:gd name="connsiteX67" fmla="*/ 3002756 w 4091059"/>
                <a:gd name="connsiteY67" fmla="*/ 2724150 h 5623129"/>
                <a:gd name="connsiteX68" fmla="*/ 3171825 w 4091059"/>
                <a:gd name="connsiteY68" fmla="*/ 2466975 h 5623129"/>
                <a:gd name="connsiteX69" fmla="*/ 3950494 w 4091059"/>
                <a:gd name="connsiteY69" fmla="*/ 2616994 h 5623129"/>
                <a:gd name="connsiteX70" fmla="*/ 4090988 w 4091059"/>
                <a:gd name="connsiteY70" fmla="*/ 2007394 h 5623129"/>
                <a:gd name="connsiteX71" fmla="*/ 3950494 w 4091059"/>
                <a:gd name="connsiteY71" fmla="*/ 1485900 h 5623129"/>
                <a:gd name="connsiteX72" fmla="*/ 3243262 w 4091059"/>
                <a:gd name="connsiteY72" fmla="*/ 1626395 h 5623129"/>
                <a:gd name="connsiteX73" fmla="*/ 3221831 w 4091059"/>
                <a:gd name="connsiteY73" fmla="*/ 1552575 h 5623129"/>
                <a:gd name="connsiteX74" fmla="*/ 3636169 w 4091059"/>
                <a:gd name="connsiteY74" fmla="*/ 1466850 h 5623129"/>
                <a:gd name="connsiteX75" fmla="*/ 3248025 w 4091059"/>
                <a:gd name="connsiteY75" fmla="*/ 1466850 h 5623129"/>
                <a:gd name="connsiteX76" fmla="*/ 3295650 w 4091059"/>
                <a:gd name="connsiteY76" fmla="*/ 1321593 h 5623129"/>
                <a:gd name="connsiteX77" fmla="*/ 3529013 w 4091059"/>
                <a:gd name="connsiteY77" fmla="*/ 1235869 h 5623129"/>
                <a:gd name="connsiteX78" fmla="*/ 3857625 w 4091059"/>
                <a:gd name="connsiteY78" fmla="*/ 1104900 h 5623129"/>
                <a:gd name="connsiteX79" fmla="*/ 3281363 w 4091059"/>
                <a:gd name="connsiteY79" fmla="*/ 1235869 h 5623129"/>
                <a:gd name="connsiteX80" fmla="*/ 3181350 w 4091059"/>
                <a:gd name="connsiteY80" fmla="*/ 1178719 h 5623129"/>
                <a:gd name="connsiteX81" fmla="*/ 3262313 w 4091059"/>
                <a:gd name="connsiteY81" fmla="*/ 1023938 h 5623129"/>
                <a:gd name="connsiteX82" fmla="*/ 3590925 w 4091059"/>
                <a:gd name="connsiteY82" fmla="*/ 971550 h 5623129"/>
                <a:gd name="connsiteX83" fmla="*/ 3171825 w 4091059"/>
                <a:gd name="connsiteY83" fmla="*/ 952500 h 5623129"/>
                <a:gd name="connsiteX84" fmla="*/ 3157538 w 4091059"/>
                <a:gd name="connsiteY84" fmla="*/ 816769 h 5623129"/>
                <a:gd name="connsiteX85" fmla="*/ 3228975 w 4091059"/>
                <a:gd name="connsiteY85" fmla="*/ 647700 h 5623129"/>
                <a:gd name="connsiteX86" fmla="*/ 3059906 w 4091059"/>
                <a:gd name="connsiteY86" fmla="*/ 933450 h 5623129"/>
                <a:gd name="connsiteX87" fmla="*/ 2926557 w 4091059"/>
                <a:gd name="connsiteY87" fmla="*/ 947738 h 5623129"/>
                <a:gd name="connsiteX88" fmla="*/ 2978944 w 4091059"/>
                <a:gd name="connsiteY88" fmla="*/ 735806 h 5623129"/>
                <a:gd name="connsiteX89" fmla="*/ 2883694 w 4091059"/>
                <a:gd name="connsiteY89" fmla="*/ 950119 h 5623129"/>
                <a:gd name="connsiteX90" fmla="*/ 2836069 w 4091059"/>
                <a:gd name="connsiteY90" fmla="*/ 954881 h 5623129"/>
                <a:gd name="connsiteX91" fmla="*/ 2836068 w 4091059"/>
                <a:gd name="connsiteY91" fmla="*/ 881062 h 5623129"/>
                <a:gd name="connsiteX92" fmla="*/ 2731293 w 4091059"/>
                <a:gd name="connsiteY92" fmla="*/ 871537 h 5623129"/>
                <a:gd name="connsiteX93" fmla="*/ 2743200 w 4091059"/>
                <a:gd name="connsiteY93" fmla="*/ 669131 h 5623129"/>
                <a:gd name="connsiteX94" fmla="*/ 2664619 w 4091059"/>
                <a:gd name="connsiteY94" fmla="*/ 864394 h 5623129"/>
                <a:gd name="connsiteX95" fmla="*/ 2533650 w 4091059"/>
                <a:gd name="connsiteY95" fmla="*/ 914400 h 5623129"/>
                <a:gd name="connsiteX96" fmla="*/ 2486025 w 4091059"/>
                <a:gd name="connsiteY96" fmla="*/ 847725 h 5623129"/>
                <a:gd name="connsiteX97" fmla="*/ 2470150 w 4091059"/>
                <a:gd name="connsiteY97" fmla="*/ 739775 h 5623129"/>
                <a:gd name="connsiteX98" fmla="*/ 2543175 w 4091059"/>
                <a:gd name="connsiteY98" fmla="*/ 533400 h 5623129"/>
                <a:gd name="connsiteX99" fmla="*/ 2524125 w 4091059"/>
                <a:gd name="connsiteY99" fmla="*/ 358775 h 5623129"/>
                <a:gd name="connsiteX100" fmla="*/ 2619375 w 4091059"/>
                <a:gd name="connsiteY100" fmla="*/ 146050 h 5623129"/>
                <a:gd name="connsiteX101" fmla="*/ 2012950 w 4091059"/>
                <a:gd name="connsiteY101" fmla="*/ 0 h 5623129"/>
                <a:gd name="connsiteX102" fmla="*/ 1476375 w 4091059"/>
                <a:gd name="connsiteY102" fmla="*/ 133350 h 5623129"/>
                <a:gd name="connsiteX0" fmla="*/ 1477205 w 4091889"/>
                <a:gd name="connsiteY0" fmla="*/ 133350 h 5623129"/>
                <a:gd name="connsiteX1" fmla="*/ 1610555 w 4091889"/>
                <a:gd name="connsiteY1" fmla="*/ 546100 h 5623129"/>
                <a:gd name="connsiteX2" fmla="*/ 1632780 w 4091889"/>
                <a:gd name="connsiteY2" fmla="*/ 974725 h 5623129"/>
                <a:gd name="connsiteX3" fmla="*/ 1353380 w 4091889"/>
                <a:gd name="connsiteY3" fmla="*/ 1143000 h 5623129"/>
                <a:gd name="connsiteX4" fmla="*/ 1134305 w 4091889"/>
                <a:gd name="connsiteY4" fmla="*/ 1314450 h 5623129"/>
                <a:gd name="connsiteX5" fmla="*/ 962855 w 4091889"/>
                <a:gd name="connsiteY5" fmla="*/ 1647825 h 5623129"/>
                <a:gd name="connsiteX6" fmla="*/ 753305 w 4091889"/>
                <a:gd name="connsiteY6" fmla="*/ 1638300 h 5623129"/>
                <a:gd name="connsiteX7" fmla="*/ 315155 w 4091889"/>
                <a:gd name="connsiteY7" fmla="*/ 1562100 h 5623129"/>
                <a:gd name="connsiteX8" fmla="*/ 124655 w 4091889"/>
                <a:gd name="connsiteY8" fmla="*/ 1485900 h 5623129"/>
                <a:gd name="connsiteX9" fmla="*/ 38930 w 4091889"/>
                <a:gd name="connsiteY9" fmla="*/ 1762125 h 5623129"/>
                <a:gd name="connsiteX10" fmla="*/ 830 w 4091889"/>
                <a:gd name="connsiteY10" fmla="*/ 2085975 h 5623129"/>
                <a:gd name="connsiteX11" fmla="*/ 38930 w 4091889"/>
                <a:gd name="connsiteY11" fmla="*/ 2362200 h 5623129"/>
                <a:gd name="connsiteX12" fmla="*/ 134180 w 4091889"/>
                <a:gd name="connsiteY12" fmla="*/ 2628900 h 5623129"/>
                <a:gd name="connsiteX13" fmla="*/ 212762 w 4091889"/>
                <a:gd name="connsiteY13" fmla="*/ 2605087 h 5623129"/>
                <a:gd name="connsiteX14" fmla="*/ 303249 w 4091889"/>
                <a:gd name="connsiteY14" fmla="*/ 2612231 h 5623129"/>
                <a:gd name="connsiteX15" fmla="*/ 353255 w 4091889"/>
                <a:gd name="connsiteY15" fmla="*/ 2571749 h 5623129"/>
                <a:gd name="connsiteX16" fmla="*/ 386593 w 4091889"/>
                <a:gd name="connsiteY16" fmla="*/ 2697956 h 5623129"/>
                <a:gd name="connsiteX17" fmla="*/ 346112 w 4091889"/>
                <a:gd name="connsiteY17" fmla="*/ 2805112 h 5623129"/>
                <a:gd name="connsiteX18" fmla="*/ 417549 w 4091889"/>
                <a:gd name="connsiteY18" fmla="*/ 2743201 h 5623129"/>
                <a:gd name="connsiteX19" fmla="*/ 443743 w 4091889"/>
                <a:gd name="connsiteY19" fmla="*/ 2817019 h 5623129"/>
                <a:gd name="connsiteX20" fmla="*/ 488986 w 4091889"/>
                <a:gd name="connsiteY20" fmla="*/ 2738437 h 5623129"/>
                <a:gd name="connsiteX21" fmla="*/ 443742 w 4091889"/>
                <a:gd name="connsiteY21" fmla="*/ 2640806 h 5623129"/>
                <a:gd name="connsiteX22" fmla="*/ 438980 w 4091889"/>
                <a:gd name="connsiteY22" fmla="*/ 2528888 h 5623129"/>
                <a:gd name="connsiteX23" fmla="*/ 515180 w 4091889"/>
                <a:gd name="connsiteY23" fmla="*/ 2509838 h 5623129"/>
                <a:gd name="connsiteX24" fmla="*/ 500893 w 4091889"/>
                <a:gd name="connsiteY24" fmla="*/ 2626519 h 5623129"/>
                <a:gd name="connsiteX25" fmla="*/ 593761 w 4091889"/>
                <a:gd name="connsiteY25" fmla="*/ 2497930 h 5623129"/>
                <a:gd name="connsiteX26" fmla="*/ 617574 w 4091889"/>
                <a:gd name="connsiteY26" fmla="*/ 2690813 h 5623129"/>
                <a:gd name="connsiteX27" fmla="*/ 662818 w 4091889"/>
                <a:gd name="connsiteY27" fmla="*/ 2819400 h 5623129"/>
                <a:gd name="connsiteX28" fmla="*/ 722350 w 4091889"/>
                <a:gd name="connsiteY28" fmla="*/ 2852738 h 5623129"/>
                <a:gd name="connsiteX29" fmla="*/ 877130 w 4091889"/>
                <a:gd name="connsiteY29" fmla="*/ 3095626 h 5623129"/>
                <a:gd name="connsiteX30" fmla="*/ 931899 w 4091889"/>
                <a:gd name="connsiteY30" fmla="*/ 3043238 h 5623129"/>
                <a:gd name="connsiteX31" fmla="*/ 941424 w 4091889"/>
                <a:gd name="connsiteY31" fmla="*/ 2940844 h 5623129"/>
                <a:gd name="connsiteX32" fmla="*/ 827124 w 4091889"/>
                <a:gd name="connsiteY32" fmla="*/ 2902744 h 5623129"/>
                <a:gd name="connsiteX33" fmla="*/ 748542 w 4091889"/>
                <a:gd name="connsiteY33" fmla="*/ 2743201 h 5623129"/>
                <a:gd name="connsiteX34" fmla="*/ 710443 w 4091889"/>
                <a:gd name="connsiteY34" fmla="*/ 2488406 h 5623129"/>
                <a:gd name="connsiteX35" fmla="*/ 798549 w 4091889"/>
                <a:gd name="connsiteY35" fmla="*/ 2519364 h 5623129"/>
                <a:gd name="connsiteX36" fmla="*/ 819980 w 4091889"/>
                <a:gd name="connsiteY36" fmla="*/ 2719388 h 5623129"/>
                <a:gd name="connsiteX37" fmla="*/ 900943 w 4091889"/>
                <a:gd name="connsiteY37" fmla="*/ 2659856 h 5623129"/>
                <a:gd name="connsiteX38" fmla="*/ 955711 w 4091889"/>
                <a:gd name="connsiteY38" fmla="*/ 2667001 h 5623129"/>
                <a:gd name="connsiteX39" fmla="*/ 1010480 w 4091889"/>
                <a:gd name="connsiteY39" fmla="*/ 2609850 h 5623129"/>
                <a:gd name="connsiteX40" fmla="*/ 1134305 w 4091889"/>
                <a:gd name="connsiteY40" fmla="*/ 2790825 h 5623129"/>
                <a:gd name="connsiteX41" fmla="*/ 1610556 w 4091889"/>
                <a:gd name="connsiteY41" fmla="*/ 3140868 h 5623129"/>
                <a:gd name="connsiteX42" fmla="*/ 1605793 w 4091889"/>
                <a:gd name="connsiteY42" fmla="*/ 3883819 h 5623129"/>
                <a:gd name="connsiteX43" fmla="*/ 1551024 w 4091889"/>
                <a:gd name="connsiteY43" fmla="*/ 4090987 h 5623129"/>
                <a:gd name="connsiteX44" fmla="*/ 1617699 w 4091889"/>
                <a:gd name="connsiteY44" fmla="*/ 4255294 h 5623129"/>
                <a:gd name="connsiteX45" fmla="*/ 1622461 w 4091889"/>
                <a:gd name="connsiteY45" fmla="*/ 4810125 h 5623129"/>
                <a:gd name="connsiteX46" fmla="*/ 1608173 w 4091889"/>
                <a:gd name="connsiteY46" fmla="*/ 5012531 h 5623129"/>
                <a:gd name="connsiteX47" fmla="*/ 1460537 w 4091889"/>
                <a:gd name="connsiteY47" fmla="*/ 5481637 h 5623129"/>
                <a:gd name="connsiteX48" fmla="*/ 2055849 w 4091889"/>
                <a:gd name="connsiteY48" fmla="*/ 5622131 h 5623129"/>
                <a:gd name="connsiteX49" fmla="*/ 2610680 w 4091889"/>
                <a:gd name="connsiteY49" fmla="*/ 5457825 h 5623129"/>
                <a:gd name="connsiteX50" fmla="*/ 2505905 w 4091889"/>
                <a:gd name="connsiteY50" fmla="*/ 5114925 h 5623129"/>
                <a:gd name="connsiteX51" fmla="*/ 2479711 w 4091889"/>
                <a:gd name="connsiteY51" fmla="*/ 4998244 h 5623129"/>
                <a:gd name="connsiteX52" fmla="*/ 2463043 w 4091889"/>
                <a:gd name="connsiteY52" fmla="*/ 4738688 h 5623129"/>
                <a:gd name="connsiteX53" fmla="*/ 2470186 w 4091889"/>
                <a:gd name="connsiteY53" fmla="*/ 4117181 h 5623129"/>
                <a:gd name="connsiteX54" fmla="*/ 2465424 w 4091889"/>
                <a:gd name="connsiteY54" fmla="*/ 3767138 h 5623129"/>
                <a:gd name="connsiteX55" fmla="*/ 2527336 w 4091889"/>
                <a:gd name="connsiteY55" fmla="*/ 3557587 h 5623129"/>
                <a:gd name="connsiteX56" fmla="*/ 2510668 w 4091889"/>
                <a:gd name="connsiteY56" fmla="*/ 3467101 h 5623129"/>
                <a:gd name="connsiteX57" fmla="*/ 2470185 w 4091889"/>
                <a:gd name="connsiteY57" fmla="*/ 3431382 h 5623129"/>
                <a:gd name="connsiteX58" fmla="*/ 2467805 w 4091889"/>
                <a:gd name="connsiteY58" fmla="*/ 3288506 h 5623129"/>
                <a:gd name="connsiteX59" fmla="*/ 2501143 w 4091889"/>
                <a:gd name="connsiteY59" fmla="*/ 3259930 h 5623129"/>
                <a:gd name="connsiteX60" fmla="*/ 2551149 w 4091889"/>
                <a:gd name="connsiteY60" fmla="*/ 3255169 h 5623129"/>
                <a:gd name="connsiteX61" fmla="*/ 2577343 w 4091889"/>
                <a:gd name="connsiteY61" fmla="*/ 3390900 h 5623129"/>
                <a:gd name="connsiteX62" fmla="*/ 2624968 w 4091889"/>
                <a:gd name="connsiteY62" fmla="*/ 3421856 h 5623129"/>
                <a:gd name="connsiteX63" fmla="*/ 2577343 w 4091889"/>
                <a:gd name="connsiteY63" fmla="*/ 3224212 h 5623129"/>
                <a:gd name="connsiteX64" fmla="*/ 2686880 w 4091889"/>
                <a:gd name="connsiteY64" fmla="*/ 3019425 h 5623129"/>
                <a:gd name="connsiteX65" fmla="*/ 2686880 w 4091889"/>
                <a:gd name="connsiteY65" fmla="*/ 2695575 h 5623129"/>
                <a:gd name="connsiteX66" fmla="*/ 2748793 w 4091889"/>
                <a:gd name="connsiteY66" fmla="*/ 2993232 h 5623129"/>
                <a:gd name="connsiteX67" fmla="*/ 3003586 w 4091889"/>
                <a:gd name="connsiteY67" fmla="*/ 2724150 h 5623129"/>
                <a:gd name="connsiteX68" fmla="*/ 3172655 w 4091889"/>
                <a:gd name="connsiteY68" fmla="*/ 2466975 h 5623129"/>
                <a:gd name="connsiteX69" fmla="*/ 3951324 w 4091889"/>
                <a:gd name="connsiteY69" fmla="*/ 2616994 h 5623129"/>
                <a:gd name="connsiteX70" fmla="*/ 4091818 w 4091889"/>
                <a:gd name="connsiteY70" fmla="*/ 2007394 h 5623129"/>
                <a:gd name="connsiteX71" fmla="*/ 3951324 w 4091889"/>
                <a:gd name="connsiteY71" fmla="*/ 1485900 h 5623129"/>
                <a:gd name="connsiteX72" fmla="*/ 3244092 w 4091889"/>
                <a:gd name="connsiteY72" fmla="*/ 1626395 h 5623129"/>
                <a:gd name="connsiteX73" fmla="*/ 3222661 w 4091889"/>
                <a:gd name="connsiteY73" fmla="*/ 1552575 h 5623129"/>
                <a:gd name="connsiteX74" fmla="*/ 3636999 w 4091889"/>
                <a:gd name="connsiteY74" fmla="*/ 1466850 h 5623129"/>
                <a:gd name="connsiteX75" fmla="*/ 3248855 w 4091889"/>
                <a:gd name="connsiteY75" fmla="*/ 1466850 h 5623129"/>
                <a:gd name="connsiteX76" fmla="*/ 3296480 w 4091889"/>
                <a:gd name="connsiteY76" fmla="*/ 1321593 h 5623129"/>
                <a:gd name="connsiteX77" fmla="*/ 3529843 w 4091889"/>
                <a:gd name="connsiteY77" fmla="*/ 1235869 h 5623129"/>
                <a:gd name="connsiteX78" fmla="*/ 3858455 w 4091889"/>
                <a:gd name="connsiteY78" fmla="*/ 1104900 h 5623129"/>
                <a:gd name="connsiteX79" fmla="*/ 3282193 w 4091889"/>
                <a:gd name="connsiteY79" fmla="*/ 1235869 h 5623129"/>
                <a:gd name="connsiteX80" fmla="*/ 3182180 w 4091889"/>
                <a:gd name="connsiteY80" fmla="*/ 1178719 h 5623129"/>
                <a:gd name="connsiteX81" fmla="*/ 3263143 w 4091889"/>
                <a:gd name="connsiteY81" fmla="*/ 1023938 h 5623129"/>
                <a:gd name="connsiteX82" fmla="*/ 3591755 w 4091889"/>
                <a:gd name="connsiteY82" fmla="*/ 971550 h 5623129"/>
                <a:gd name="connsiteX83" fmla="*/ 3172655 w 4091889"/>
                <a:gd name="connsiteY83" fmla="*/ 952500 h 5623129"/>
                <a:gd name="connsiteX84" fmla="*/ 3158368 w 4091889"/>
                <a:gd name="connsiteY84" fmla="*/ 816769 h 5623129"/>
                <a:gd name="connsiteX85" fmla="*/ 3229805 w 4091889"/>
                <a:gd name="connsiteY85" fmla="*/ 647700 h 5623129"/>
                <a:gd name="connsiteX86" fmla="*/ 3060736 w 4091889"/>
                <a:gd name="connsiteY86" fmla="*/ 933450 h 5623129"/>
                <a:gd name="connsiteX87" fmla="*/ 2927387 w 4091889"/>
                <a:gd name="connsiteY87" fmla="*/ 947738 h 5623129"/>
                <a:gd name="connsiteX88" fmla="*/ 2979774 w 4091889"/>
                <a:gd name="connsiteY88" fmla="*/ 735806 h 5623129"/>
                <a:gd name="connsiteX89" fmla="*/ 2884524 w 4091889"/>
                <a:gd name="connsiteY89" fmla="*/ 950119 h 5623129"/>
                <a:gd name="connsiteX90" fmla="*/ 2836899 w 4091889"/>
                <a:gd name="connsiteY90" fmla="*/ 954881 h 5623129"/>
                <a:gd name="connsiteX91" fmla="*/ 2836898 w 4091889"/>
                <a:gd name="connsiteY91" fmla="*/ 881062 h 5623129"/>
                <a:gd name="connsiteX92" fmla="*/ 2732123 w 4091889"/>
                <a:gd name="connsiteY92" fmla="*/ 871537 h 5623129"/>
                <a:gd name="connsiteX93" fmla="*/ 2744030 w 4091889"/>
                <a:gd name="connsiteY93" fmla="*/ 669131 h 5623129"/>
                <a:gd name="connsiteX94" fmla="*/ 2665449 w 4091889"/>
                <a:gd name="connsiteY94" fmla="*/ 864394 h 5623129"/>
                <a:gd name="connsiteX95" fmla="*/ 2534480 w 4091889"/>
                <a:gd name="connsiteY95" fmla="*/ 914400 h 5623129"/>
                <a:gd name="connsiteX96" fmla="*/ 2486855 w 4091889"/>
                <a:gd name="connsiteY96" fmla="*/ 847725 h 5623129"/>
                <a:gd name="connsiteX97" fmla="*/ 2470980 w 4091889"/>
                <a:gd name="connsiteY97" fmla="*/ 739775 h 5623129"/>
                <a:gd name="connsiteX98" fmla="*/ 2544005 w 4091889"/>
                <a:gd name="connsiteY98" fmla="*/ 533400 h 5623129"/>
                <a:gd name="connsiteX99" fmla="*/ 2524955 w 4091889"/>
                <a:gd name="connsiteY99" fmla="*/ 358775 h 5623129"/>
                <a:gd name="connsiteX100" fmla="*/ 2620205 w 4091889"/>
                <a:gd name="connsiteY100" fmla="*/ 146050 h 5623129"/>
                <a:gd name="connsiteX101" fmla="*/ 2013780 w 4091889"/>
                <a:gd name="connsiteY101" fmla="*/ 0 h 5623129"/>
                <a:gd name="connsiteX102" fmla="*/ 1477205 w 4091889"/>
                <a:gd name="connsiteY102" fmla="*/ 133350 h 56231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</a:cxnLst>
              <a:rect l="l" t="t" r="r" b="b"/>
              <a:pathLst>
                <a:path w="4091889" h="5623129">
                  <a:moveTo>
                    <a:pt x="1477205" y="133350"/>
                  </a:moveTo>
                  <a:cubicBezTo>
                    <a:pt x="1505780" y="274108"/>
                    <a:pt x="1581980" y="405342"/>
                    <a:pt x="1610555" y="546100"/>
                  </a:cubicBezTo>
                  <a:lnTo>
                    <a:pt x="1632780" y="974725"/>
                  </a:lnTo>
                  <a:lnTo>
                    <a:pt x="1353380" y="1143000"/>
                  </a:lnTo>
                  <a:lnTo>
                    <a:pt x="1134305" y="1314450"/>
                  </a:lnTo>
                  <a:lnTo>
                    <a:pt x="962855" y="1647825"/>
                  </a:lnTo>
                  <a:lnTo>
                    <a:pt x="753305" y="1638300"/>
                  </a:lnTo>
                  <a:lnTo>
                    <a:pt x="315155" y="1562100"/>
                  </a:lnTo>
                  <a:lnTo>
                    <a:pt x="124655" y="1485900"/>
                  </a:lnTo>
                  <a:lnTo>
                    <a:pt x="38930" y="1762125"/>
                  </a:lnTo>
                  <a:cubicBezTo>
                    <a:pt x="26230" y="1870075"/>
                    <a:pt x="-5520" y="1861344"/>
                    <a:pt x="830" y="2085975"/>
                  </a:cubicBezTo>
                  <a:lnTo>
                    <a:pt x="38930" y="2362200"/>
                  </a:lnTo>
                  <a:lnTo>
                    <a:pt x="134180" y="2628900"/>
                  </a:lnTo>
                  <a:cubicBezTo>
                    <a:pt x="199664" y="2610247"/>
                    <a:pt x="183394" y="2597943"/>
                    <a:pt x="212762" y="2605087"/>
                  </a:cubicBezTo>
                  <a:cubicBezTo>
                    <a:pt x="238956" y="2588815"/>
                    <a:pt x="281818" y="2602309"/>
                    <a:pt x="303249" y="2612231"/>
                  </a:cubicBezTo>
                  <a:cubicBezTo>
                    <a:pt x="324680" y="2622153"/>
                    <a:pt x="337380" y="2543968"/>
                    <a:pt x="353255" y="2571749"/>
                  </a:cubicBezTo>
                  <a:cubicBezTo>
                    <a:pt x="394927" y="2623342"/>
                    <a:pt x="391355" y="2664619"/>
                    <a:pt x="386593" y="2697956"/>
                  </a:cubicBezTo>
                  <a:cubicBezTo>
                    <a:pt x="381831" y="2731294"/>
                    <a:pt x="340556" y="2794793"/>
                    <a:pt x="346112" y="2805112"/>
                  </a:cubicBezTo>
                  <a:cubicBezTo>
                    <a:pt x="351668" y="2815431"/>
                    <a:pt x="396912" y="2738835"/>
                    <a:pt x="417549" y="2743201"/>
                  </a:cubicBezTo>
                  <a:cubicBezTo>
                    <a:pt x="447712" y="2769792"/>
                    <a:pt x="426678" y="2826544"/>
                    <a:pt x="443743" y="2817019"/>
                  </a:cubicBezTo>
                  <a:cubicBezTo>
                    <a:pt x="498512" y="2833688"/>
                    <a:pt x="490177" y="2767012"/>
                    <a:pt x="488986" y="2738437"/>
                  </a:cubicBezTo>
                  <a:cubicBezTo>
                    <a:pt x="487795" y="2709862"/>
                    <a:pt x="447711" y="2674143"/>
                    <a:pt x="443742" y="2640806"/>
                  </a:cubicBezTo>
                  <a:cubicBezTo>
                    <a:pt x="449299" y="2571750"/>
                    <a:pt x="420724" y="2544366"/>
                    <a:pt x="438980" y="2528888"/>
                  </a:cubicBezTo>
                  <a:cubicBezTo>
                    <a:pt x="502480" y="2509044"/>
                    <a:pt x="498511" y="2497932"/>
                    <a:pt x="515180" y="2509838"/>
                  </a:cubicBezTo>
                  <a:cubicBezTo>
                    <a:pt x="576299" y="2509441"/>
                    <a:pt x="490178" y="2626122"/>
                    <a:pt x="500893" y="2626519"/>
                  </a:cubicBezTo>
                  <a:cubicBezTo>
                    <a:pt x="577490" y="2604691"/>
                    <a:pt x="574711" y="2487214"/>
                    <a:pt x="593761" y="2497930"/>
                  </a:cubicBezTo>
                  <a:cubicBezTo>
                    <a:pt x="677502" y="2507058"/>
                    <a:pt x="606858" y="2640807"/>
                    <a:pt x="617574" y="2690813"/>
                  </a:cubicBezTo>
                  <a:cubicBezTo>
                    <a:pt x="628290" y="2740819"/>
                    <a:pt x="648530" y="2791222"/>
                    <a:pt x="662818" y="2819400"/>
                  </a:cubicBezTo>
                  <a:cubicBezTo>
                    <a:pt x="680281" y="2842419"/>
                    <a:pt x="691791" y="2801144"/>
                    <a:pt x="722350" y="2852738"/>
                  </a:cubicBezTo>
                  <a:cubicBezTo>
                    <a:pt x="795772" y="2972991"/>
                    <a:pt x="831489" y="3035301"/>
                    <a:pt x="877130" y="3095626"/>
                  </a:cubicBezTo>
                  <a:cubicBezTo>
                    <a:pt x="972776" y="3177779"/>
                    <a:pt x="978730" y="3105945"/>
                    <a:pt x="931899" y="3043238"/>
                  </a:cubicBezTo>
                  <a:cubicBezTo>
                    <a:pt x="858875" y="3006725"/>
                    <a:pt x="979524" y="2996803"/>
                    <a:pt x="941424" y="2940844"/>
                  </a:cubicBezTo>
                  <a:cubicBezTo>
                    <a:pt x="925946" y="2910682"/>
                    <a:pt x="861255" y="2952352"/>
                    <a:pt x="827124" y="2902744"/>
                  </a:cubicBezTo>
                  <a:cubicBezTo>
                    <a:pt x="792993" y="2869804"/>
                    <a:pt x="769973" y="2805510"/>
                    <a:pt x="748542" y="2743201"/>
                  </a:cubicBezTo>
                  <a:cubicBezTo>
                    <a:pt x="694964" y="2604295"/>
                    <a:pt x="706474" y="2524521"/>
                    <a:pt x="710443" y="2488406"/>
                  </a:cubicBezTo>
                  <a:cubicBezTo>
                    <a:pt x="736240" y="2490788"/>
                    <a:pt x="782674" y="2480073"/>
                    <a:pt x="798549" y="2519364"/>
                  </a:cubicBezTo>
                  <a:cubicBezTo>
                    <a:pt x="791405" y="2631283"/>
                    <a:pt x="792993" y="2727326"/>
                    <a:pt x="819980" y="2719388"/>
                  </a:cubicBezTo>
                  <a:cubicBezTo>
                    <a:pt x="846967" y="2711450"/>
                    <a:pt x="877131" y="2668190"/>
                    <a:pt x="900943" y="2659856"/>
                  </a:cubicBezTo>
                  <a:cubicBezTo>
                    <a:pt x="924755" y="2651522"/>
                    <a:pt x="938249" y="2675335"/>
                    <a:pt x="955711" y="2667001"/>
                  </a:cubicBezTo>
                  <a:lnTo>
                    <a:pt x="1010480" y="2609850"/>
                  </a:lnTo>
                  <a:cubicBezTo>
                    <a:pt x="1064455" y="2720975"/>
                    <a:pt x="1049374" y="2684462"/>
                    <a:pt x="1134305" y="2790825"/>
                  </a:cubicBezTo>
                  <a:cubicBezTo>
                    <a:pt x="1276386" y="2933700"/>
                    <a:pt x="1389894" y="3078956"/>
                    <a:pt x="1610556" y="3140868"/>
                  </a:cubicBezTo>
                  <a:cubicBezTo>
                    <a:pt x="1612540" y="3370262"/>
                    <a:pt x="1620477" y="3730625"/>
                    <a:pt x="1605793" y="3883819"/>
                  </a:cubicBezTo>
                  <a:cubicBezTo>
                    <a:pt x="1603015" y="4039394"/>
                    <a:pt x="1546262" y="3992959"/>
                    <a:pt x="1551024" y="4090987"/>
                  </a:cubicBezTo>
                  <a:cubicBezTo>
                    <a:pt x="1556977" y="4181078"/>
                    <a:pt x="1617302" y="4147344"/>
                    <a:pt x="1617699" y="4255294"/>
                  </a:cubicBezTo>
                  <a:cubicBezTo>
                    <a:pt x="1618096" y="4363244"/>
                    <a:pt x="1625636" y="4684713"/>
                    <a:pt x="1622461" y="4810125"/>
                  </a:cubicBezTo>
                  <a:lnTo>
                    <a:pt x="1608173" y="5012531"/>
                  </a:lnTo>
                  <a:cubicBezTo>
                    <a:pt x="1561342" y="5163343"/>
                    <a:pt x="1543087" y="5342731"/>
                    <a:pt x="1460537" y="5481637"/>
                  </a:cubicBezTo>
                  <a:cubicBezTo>
                    <a:pt x="1626431" y="5572124"/>
                    <a:pt x="1835186" y="5631656"/>
                    <a:pt x="2055849" y="5622131"/>
                  </a:cubicBezTo>
                  <a:cubicBezTo>
                    <a:pt x="2378906" y="5612606"/>
                    <a:pt x="2568611" y="5505450"/>
                    <a:pt x="2610680" y="5457825"/>
                  </a:cubicBezTo>
                  <a:cubicBezTo>
                    <a:pt x="2579724" y="5341144"/>
                    <a:pt x="2536861" y="5231606"/>
                    <a:pt x="2505905" y="5114925"/>
                  </a:cubicBezTo>
                  <a:lnTo>
                    <a:pt x="2479711" y="4998244"/>
                  </a:lnTo>
                  <a:cubicBezTo>
                    <a:pt x="2480108" y="4897041"/>
                    <a:pt x="2459471" y="4879579"/>
                    <a:pt x="2463043" y="4738688"/>
                  </a:cubicBezTo>
                  <a:cubicBezTo>
                    <a:pt x="2466615" y="4597797"/>
                    <a:pt x="2466217" y="4278709"/>
                    <a:pt x="2470186" y="4117181"/>
                  </a:cubicBezTo>
                  <a:cubicBezTo>
                    <a:pt x="2474155" y="3955653"/>
                    <a:pt x="2451534" y="3860007"/>
                    <a:pt x="2465424" y="3767138"/>
                  </a:cubicBezTo>
                  <a:cubicBezTo>
                    <a:pt x="2472171" y="3520679"/>
                    <a:pt x="2482488" y="3630214"/>
                    <a:pt x="2527336" y="3557587"/>
                  </a:cubicBezTo>
                  <a:cubicBezTo>
                    <a:pt x="2517415" y="3532584"/>
                    <a:pt x="2513843" y="3475832"/>
                    <a:pt x="2510668" y="3467101"/>
                  </a:cubicBezTo>
                  <a:cubicBezTo>
                    <a:pt x="2507493" y="3458370"/>
                    <a:pt x="2472963" y="3449638"/>
                    <a:pt x="2470185" y="3431382"/>
                  </a:cubicBezTo>
                  <a:cubicBezTo>
                    <a:pt x="2453120" y="3341291"/>
                    <a:pt x="2464630" y="3319066"/>
                    <a:pt x="2467805" y="3288506"/>
                  </a:cubicBezTo>
                  <a:cubicBezTo>
                    <a:pt x="2470980" y="3257946"/>
                    <a:pt x="2491221" y="3275805"/>
                    <a:pt x="2501143" y="3259930"/>
                  </a:cubicBezTo>
                  <a:cubicBezTo>
                    <a:pt x="2510668" y="3208336"/>
                    <a:pt x="2570596" y="3171428"/>
                    <a:pt x="2551149" y="3255169"/>
                  </a:cubicBezTo>
                  <a:cubicBezTo>
                    <a:pt x="2550752" y="3293666"/>
                    <a:pt x="2563452" y="3363516"/>
                    <a:pt x="2577343" y="3390900"/>
                  </a:cubicBezTo>
                  <a:cubicBezTo>
                    <a:pt x="2591234" y="3418284"/>
                    <a:pt x="2624968" y="3440906"/>
                    <a:pt x="2624968" y="3421856"/>
                  </a:cubicBezTo>
                  <a:cubicBezTo>
                    <a:pt x="2598774" y="3356768"/>
                    <a:pt x="2555911" y="3296443"/>
                    <a:pt x="2577343" y="3224212"/>
                  </a:cubicBezTo>
                  <a:cubicBezTo>
                    <a:pt x="2586074" y="3170237"/>
                    <a:pt x="2626952" y="3063081"/>
                    <a:pt x="2686880" y="3019425"/>
                  </a:cubicBezTo>
                  <a:cubicBezTo>
                    <a:pt x="2725377" y="2947194"/>
                    <a:pt x="2686086" y="2881710"/>
                    <a:pt x="2686880" y="2695575"/>
                  </a:cubicBezTo>
                  <a:cubicBezTo>
                    <a:pt x="2759508" y="2857103"/>
                    <a:pt x="2757921" y="2919810"/>
                    <a:pt x="2748793" y="2993232"/>
                  </a:cubicBezTo>
                  <a:cubicBezTo>
                    <a:pt x="2806340" y="2954735"/>
                    <a:pt x="2938895" y="2798763"/>
                    <a:pt x="3003586" y="2724150"/>
                  </a:cubicBezTo>
                  <a:lnTo>
                    <a:pt x="3172655" y="2466975"/>
                  </a:lnTo>
                  <a:cubicBezTo>
                    <a:pt x="3487773" y="2464594"/>
                    <a:pt x="3693356" y="2545556"/>
                    <a:pt x="3951324" y="2616994"/>
                  </a:cubicBezTo>
                  <a:cubicBezTo>
                    <a:pt x="4035858" y="2484835"/>
                    <a:pt x="4092215" y="2194719"/>
                    <a:pt x="4091818" y="2007394"/>
                  </a:cubicBezTo>
                  <a:cubicBezTo>
                    <a:pt x="4093802" y="1831975"/>
                    <a:pt x="4054908" y="1670049"/>
                    <a:pt x="3951324" y="1485900"/>
                  </a:cubicBezTo>
                  <a:cubicBezTo>
                    <a:pt x="3714786" y="1542257"/>
                    <a:pt x="3535399" y="1646238"/>
                    <a:pt x="3244092" y="1626395"/>
                  </a:cubicBezTo>
                  <a:cubicBezTo>
                    <a:pt x="3196466" y="1613694"/>
                    <a:pt x="3229805" y="1577182"/>
                    <a:pt x="3222661" y="1552575"/>
                  </a:cubicBezTo>
                  <a:lnTo>
                    <a:pt x="3636999" y="1466850"/>
                  </a:lnTo>
                  <a:lnTo>
                    <a:pt x="3248855" y="1466850"/>
                  </a:lnTo>
                  <a:lnTo>
                    <a:pt x="3296480" y="1321593"/>
                  </a:lnTo>
                  <a:cubicBezTo>
                    <a:pt x="3379824" y="1292224"/>
                    <a:pt x="3446499" y="1265238"/>
                    <a:pt x="3529843" y="1235869"/>
                  </a:cubicBezTo>
                  <a:lnTo>
                    <a:pt x="3858455" y="1104900"/>
                  </a:lnTo>
                  <a:cubicBezTo>
                    <a:pt x="3666368" y="1148556"/>
                    <a:pt x="3488567" y="1182688"/>
                    <a:pt x="3282193" y="1235869"/>
                  </a:cubicBezTo>
                  <a:cubicBezTo>
                    <a:pt x="3232187" y="1247775"/>
                    <a:pt x="3215518" y="1197769"/>
                    <a:pt x="3182180" y="1178719"/>
                  </a:cubicBezTo>
                  <a:cubicBezTo>
                    <a:pt x="3200436" y="1081088"/>
                    <a:pt x="3228218" y="1073944"/>
                    <a:pt x="3263143" y="1023938"/>
                  </a:cubicBezTo>
                  <a:lnTo>
                    <a:pt x="3591755" y="971550"/>
                  </a:lnTo>
                  <a:cubicBezTo>
                    <a:pt x="3450467" y="961231"/>
                    <a:pt x="3313943" y="984251"/>
                    <a:pt x="3172655" y="952500"/>
                  </a:cubicBezTo>
                  <a:cubicBezTo>
                    <a:pt x="3145668" y="909637"/>
                    <a:pt x="3144874" y="869156"/>
                    <a:pt x="3158368" y="816769"/>
                  </a:cubicBezTo>
                  <a:lnTo>
                    <a:pt x="3229805" y="647700"/>
                  </a:lnTo>
                  <a:lnTo>
                    <a:pt x="3060736" y="933450"/>
                  </a:lnTo>
                  <a:lnTo>
                    <a:pt x="2927387" y="947738"/>
                  </a:lnTo>
                  <a:lnTo>
                    <a:pt x="2979774" y="735806"/>
                  </a:lnTo>
                  <a:cubicBezTo>
                    <a:pt x="2967074" y="728662"/>
                    <a:pt x="2911115" y="912416"/>
                    <a:pt x="2884524" y="950119"/>
                  </a:cubicBezTo>
                  <a:cubicBezTo>
                    <a:pt x="2857933" y="987822"/>
                    <a:pt x="2842058" y="959644"/>
                    <a:pt x="2836899" y="954881"/>
                  </a:cubicBezTo>
                  <a:cubicBezTo>
                    <a:pt x="2842455" y="927893"/>
                    <a:pt x="2845630" y="917575"/>
                    <a:pt x="2836898" y="881062"/>
                  </a:cubicBezTo>
                  <a:cubicBezTo>
                    <a:pt x="2785304" y="863600"/>
                    <a:pt x="2767048" y="874712"/>
                    <a:pt x="2732123" y="871537"/>
                  </a:cubicBezTo>
                  <a:cubicBezTo>
                    <a:pt x="2731329" y="803275"/>
                    <a:pt x="2732918" y="749299"/>
                    <a:pt x="2744030" y="669131"/>
                  </a:cubicBezTo>
                  <a:cubicBezTo>
                    <a:pt x="2701168" y="731837"/>
                    <a:pt x="2698787" y="799307"/>
                    <a:pt x="2665449" y="864394"/>
                  </a:cubicBezTo>
                  <a:lnTo>
                    <a:pt x="2534480" y="914400"/>
                  </a:lnTo>
                  <a:lnTo>
                    <a:pt x="2486855" y="847725"/>
                  </a:lnTo>
                  <a:lnTo>
                    <a:pt x="2470980" y="739775"/>
                  </a:lnTo>
                  <a:cubicBezTo>
                    <a:pt x="2469393" y="687388"/>
                    <a:pt x="2541888" y="603779"/>
                    <a:pt x="2544005" y="533400"/>
                  </a:cubicBezTo>
                  <a:cubicBezTo>
                    <a:pt x="2552472" y="491596"/>
                    <a:pt x="2507493" y="425450"/>
                    <a:pt x="2524955" y="358775"/>
                  </a:cubicBezTo>
                  <a:lnTo>
                    <a:pt x="2620205" y="146050"/>
                  </a:lnTo>
                  <a:cubicBezTo>
                    <a:pt x="2504847" y="88900"/>
                    <a:pt x="2357738" y="0"/>
                    <a:pt x="2013780" y="0"/>
                  </a:cubicBezTo>
                  <a:cubicBezTo>
                    <a:pt x="1771422" y="12700"/>
                    <a:pt x="1643363" y="66675"/>
                    <a:pt x="1477205" y="133350"/>
                  </a:cubicBezTo>
                  <a:close/>
                </a:path>
              </a:pathLst>
            </a:custGeom>
            <a:solidFill>
              <a:schemeClr val="bg1"/>
            </a:solidFill>
            <a:ln w="3175"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r"/>
              <a:endParaRPr lang="pt-BR" dirty="0"/>
            </a:p>
          </p:txBody>
        </p:sp>
        <p:pic>
          <p:nvPicPr>
            <p:cNvPr id="9" name="Imagem 8" descr="Forma&#10;&#10;Descrição gerada automaticamente com confiança média">
              <a:extLst>
                <a:ext uri="{FF2B5EF4-FFF2-40B4-BE49-F238E27FC236}">
                  <a16:creationId xmlns:a16="http://schemas.microsoft.com/office/drawing/2014/main" id="{E5668AC6-D647-26BB-6E7F-C49B965CBB4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2">
              <a:duotone>
                <a:schemeClr val="accent2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87186" y="101147"/>
              <a:ext cx="994028" cy="1362529"/>
            </a:xfrm>
            <a:prstGeom prst="rect">
              <a:avLst/>
            </a:prstGeom>
          </p:spPr>
        </p:pic>
      </p:grpSp>
      <p:grpSp>
        <p:nvGrpSpPr>
          <p:cNvPr id="10" name="Agrupar 9">
            <a:extLst>
              <a:ext uri="{FF2B5EF4-FFF2-40B4-BE49-F238E27FC236}">
                <a16:creationId xmlns:a16="http://schemas.microsoft.com/office/drawing/2014/main" id="{677619D1-BEE1-C5FB-9C0D-61518C7A4010}"/>
              </a:ext>
            </a:extLst>
          </p:cNvPr>
          <p:cNvGrpSpPr/>
          <p:nvPr/>
        </p:nvGrpSpPr>
        <p:grpSpPr>
          <a:xfrm>
            <a:off x="9251750" y="77335"/>
            <a:ext cx="2848137" cy="661805"/>
            <a:chOff x="9251750" y="77335"/>
            <a:chExt cx="2848137" cy="661805"/>
          </a:xfrm>
        </p:grpSpPr>
        <p:pic>
          <p:nvPicPr>
            <p:cNvPr id="11" name="Imagem 10" descr="Logotipo&#10;&#10;O conteúdo gerado por IA pode estar incorreto.">
              <a:extLst>
                <a:ext uri="{FF2B5EF4-FFF2-40B4-BE49-F238E27FC236}">
                  <a16:creationId xmlns:a16="http://schemas.microsoft.com/office/drawing/2014/main" id="{2E117D32-A10D-71A3-4EB8-E0AD1ECD0FBD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029662" y="101147"/>
              <a:ext cx="2070225" cy="637993"/>
            </a:xfrm>
            <a:prstGeom prst="rect">
              <a:avLst/>
            </a:prstGeom>
            <a:ln>
              <a:noFill/>
            </a:ln>
            <a:effectLst>
              <a:outerShdw blurRad="101600" dist="76200" dir="2700000" algn="tl" rotWithShape="0">
                <a:srgbClr val="333333">
                  <a:alpha val="82000"/>
                </a:srgbClr>
              </a:outerShdw>
            </a:effectLst>
          </p:spPr>
        </p:pic>
        <p:pic>
          <p:nvPicPr>
            <p:cNvPr id="12" name="Imagem 11" descr="Uma imagem contendo relógio&#10;&#10;O conteúdo gerado por IA pode estar incorreto.">
              <a:extLst>
                <a:ext uri="{FF2B5EF4-FFF2-40B4-BE49-F238E27FC236}">
                  <a16:creationId xmlns:a16="http://schemas.microsoft.com/office/drawing/2014/main" id="{325F980F-97C8-8DDA-33CC-52D502649E03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251750" y="77335"/>
              <a:ext cx="884623" cy="648650"/>
            </a:xfrm>
            <a:prstGeom prst="rect">
              <a:avLst/>
            </a:prstGeom>
          </p:spPr>
        </p:pic>
      </p:grpSp>
      <p:pic>
        <p:nvPicPr>
          <p:cNvPr id="13" name="Imagem 12" descr="Ícone&#10;&#10;O conteúdo gerado por IA pode estar incorreto.">
            <a:extLst>
              <a:ext uri="{FF2B5EF4-FFF2-40B4-BE49-F238E27FC236}">
                <a16:creationId xmlns:a16="http://schemas.microsoft.com/office/drawing/2014/main" id="{A4A640B3-840C-7D57-F87C-9F435D03A7FC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6394" t="15774" r="34995" b="16928"/>
          <a:stretch>
            <a:fillRect/>
          </a:stretch>
        </p:blipFill>
        <p:spPr>
          <a:xfrm>
            <a:off x="11195832" y="4206754"/>
            <a:ext cx="996168" cy="2604416"/>
          </a:xfrm>
          <a:prstGeom prst="rect">
            <a:avLst/>
          </a:prstGeom>
          <a:ln>
            <a:noFill/>
          </a:ln>
          <a:effectLst>
            <a:outerShdw blurRad="114300" dist="101600" dir="2700000" sx="96000" sy="96000" algn="tl" rotWithShape="0">
              <a:srgbClr val="333333">
                <a:alpha val="77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2142394185"/>
      </p:ext>
    </p:extLst>
  </p:cSld>
  <p:clrMapOvr>
    <a:masterClrMapping/>
  </p:clrMapOvr>
  <p:transition spd="slow">
    <p:push dir="u"/>
  </p:transition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tângulo 3">
            <a:extLst>
              <a:ext uri="{FF2B5EF4-FFF2-40B4-BE49-F238E27FC236}">
                <a16:creationId xmlns:a16="http://schemas.microsoft.com/office/drawing/2014/main" id="{A43405EC-B322-1601-520F-1C5B1A5C1A40}"/>
              </a:ext>
            </a:extLst>
          </p:cNvPr>
          <p:cNvSpPr/>
          <p:nvPr/>
        </p:nvSpPr>
        <p:spPr>
          <a:xfrm>
            <a:off x="1090444" y="16669"/>
            <a:ext cx="4176939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Acolhida</a:t>
            </a:r>
          </a:p>
        </p:txBody>
      </p:sp>
      <p:sp>
        <p:nvSpPr>
          <p:cNvPr id="6" name="CaixaDeTexto 5">
            <a:extLst>
              <a:ext uri="{FF2B5EF4-FFF2-40B4-BE49-F238E27FC236}">
                <a16:creationId xmlns:a16="http://schemas.microsoft.com/office/drawing/2014/main" id="{075C2BFC-ED1F-878B-EB40-9F42CC9D1787}"/>
              </a:ext>
            </a:extLst>
          </p:cNvPr>
          <p:cNvSpPr txBox="1"/>
          <p:nvPr/>
        </p:nvSpPr>
        <p:spPr>
          <a:xfrm>
            <a:off x="741144" y="814531"/>
            <a:ext cx="1073965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	... Eu os convido a ouvir a voz do Bom Pastor, confiar nele e descansar em seu cuidado.</a:t>
            </a:r>
            <a:b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     Iniciando este culto, invoquemos o nome de nosso Deus:</a:t>
            </a:r>
          </a:p>
        </p:txBody>
      </p:sp>
    </p:spTree>
    <p:extLst>
      <p:ext uri="{BB962C8B-B14F-4D97-AF65-F5344CB8AC3E}">
        <p14:creationId xmlns:p14="http://schemas.microsoft.com/office/powerpoint/2010/main" val="2173082300"/>
      </p:ext>
    </p:extLst>
  </p:cSld>
  <p:clrMapOvr>
    <a:masterClrMapping/>
  </p:clrMapOvr>
  <p:transition spd="slow">
    <p:push dir="u"/>
  </p:transition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>
            <a:extLst>
              <a:ext uri="{FF2B5EF4-FFF2-40B4-BE49-F238E27FC236}">
                <a16:creationId xmlns:a16="http://schemas.microsoft.com/office/drawing/2014/main" id="{7447F7FD-2B21-3321-431F-EA77B9ADCEA2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	A Paz do Senhor esteja com vocês.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A Paz do Senhor esteja contigo também.</a:t>
            </a:r>
          </a:p>
          <a:p>
            <a:pPr marL="723900" indent="-723900"/>
            <a:endParaRPr lang="pt-BR" sz="3400" b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  <a:p>
            <a:r>
              <a:rPr lang="pt-BR" sz="3400" b="1" dirty="0">
                <a:solidFill>
                  <a:srgbClr val="C00000"/>
                </a:solidFill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Nos saudamos com a Paz do Senhor.</a:t>
            </a:r>
          </a:p>
        </p:txBody>
      </p:sp>
      <p:sp>
        <p:nvSpPr>
          <p:cNvPr id="5" name="Retângulo 4">
            <a:extLst>
              <a:ext uri="{FF2B5EF4-FFF2-40B4-BE49-F238E27FC236}">
                <a16:creationId xmlns:a16="http://schemas.microsoft.com/office/drawing/2014/main" id="{E88B976B-22D0-D7AB-51AC-E8F15AB9E53D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i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Pax </a:t>
            </a:r>
            <a:r>
              <a:rPr lang="pt-BR" sz="4500" b="1" i="1" cap="none" spc="0" dirty="0" err="1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Domini</a:t>
            </a:r>
            <a:endParaRPr lang="pt-BR" sz="4500" b="1" i="1" cap="none" spc="0" dirty="0">
              <a:ln w="0"/>
              <a:effectLst>
                <a:reflection blurRad="6350" stA="53000" endA="300" endPos="35500" dir="5400000" sy="-90000" algn="bl" rotWithShape="0"/>
              </a:effectLst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0546465"/>
      </p:ext>
    </p:extLst>
  </p:cSld>
  <p:clrMapOvr>
    <a:masterClrMapping/>
  </p:clrMapOvr>
  <p:transition spd="slow">
    <p:push dir="u"/>
  </p:transition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Agnus Dei">
            <a:hlinkClick r:id="" action="ppaction://media"/>
            <a:extLst>
              <a:ext uri="{FF2B5EF4-FFF2-40B4-BE49-F238E27FC236}">
                <a16:creationId xmlns:a16="http://schemas.microsoft.com/office/drawing/2014/main" id="{2BC40565-2D2F-59BD-7F3B-1694BE3E1D49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856344" y="1011628"/>
            <a:ext cx="10247086" cy="5716349"/>
          </a:xfrm>
          <a:prstGeom prst="rect">
            <a:avLst/>
          </a:prstGeom>
        </p:spPr>
      </p:pic>
      <p:sp>
        <p:nvSpPr>
          <p:cNvPr id="2" name="Retângulo 1">
            <a:extLst>
              <a:ext uri="{FF2B5EF4-FFF2-40B4-BE49-F238E27FC236}">
                <a16:creationId xmlns:a16="http://schemas.microsoft.com/office/drawing/2014/main" id="{F816B790-BC18-D947-AB70-EB71F39CCE4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i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Agnus</a:t>
            </a:r>
            <a:r>
              <a:rPr lang="pt-BR" sz="4500" b="1" i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cs typeface="Arial" panose="020B0604020202020204" pitchFamily="34" charset="0"/>
              </a:rPr>
              <a:t> Dei</a:t>
            </a:r>
          </a:p>
        </p:txBody>
      </p:sp>
    </p:spTree>
    <p:extLst>
      <p:ext uri="{BB962C8B-B14F-4D97-AF65-F5344CB8AC3E}">
        <p14:creationId xmlns:p14="http://schemas.microsoft.com/office/powerpoint/2010/main" val="484958534"/>
      </p:ext>
    </p:extLst>
  </p:cSld>
  <p:clrMapOvr>
    <a:masterClrMapping/>
  </p:clrMapOvr>
  <p:transition spd="slow">
    <p:push dir="u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60209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8" fill="hold">
                      <p:stCondLst>
                        <p:cond delay="0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1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  <p:video>
              <p:cMediaNode vol="80000">
                <p:cTn id="12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</p:childTnLst>
        </p:cTn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280A9229-DC34-69D2-3F40-F2ECC6FE3FE1}"/>
              </a:ext>
            </a:extLst>
          </p:cNvPr>
          <p:cNvSpPr/>
          <p:nvPr/>
        </p:nvSpPr>
        <p:spPr>
          <a:xfrm>
            <a:off x="614370" y="1479175"/>
            <a:ext cx="10963258" cy="2862322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balanced" dir="t"/>
          </a:scene3d>
          <a:sp3d>
            <a:contourClr>
              <a:srgbClr val="FF2400"/>
            </a:contourClr>
          </a:sp3d>
        </p:spPr>
        <p:txBody>
          <a:bodyPr wrap="none" lIns="91440" tIns="45720" rIns="91440" bIns="45720">
            <a:spAutoFit/>
            <a:sp3d extrusionH="57150" contourW="12700" prstMaterial="powder">
              <a:bevelT w="38100" h="38100" prst="angle"/>
              <a:contourClr>
                <a:srgbClr val="0C0607"/>
              </a:contourClr>
            </a:sp3d>
          </a:bodyPr>
          <a:lstStyle/>
          <a:p>
            <a:pPr algn="ctr"/>
            <a:r>
              <a:rPr lang="pt-BR" sz="18000" b="1" dirty="0">
                <a:ln w="0">
                  <a:noFill/>
                </a:ln>
                <a:solidFill>
                  <a:srgbClr val="D4AF37"/>
                </a:solidFill>
                <a:effectLst>
                  <a:glow rad="1905000">
                    <a:schemeClr val="bg2">
                      <a:lumMod val="25000"/>
                      <a:alpha val="30000"/>
                    </a:schemeClr>
                  </a:glow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cantemos</a:t>
            </a:r>
          </a:p>
        </p:txBody>
      </p:sp>
      <p:pic>
        <p:nvPicPr>
          <p:cNvPr id="3" name="Imagem 2" descr="Ícone&#10;&#10;Descrição gerada automaticamente">
            <a:hlinkClick r:id="rId2" action="ppaction://hlinkpres?slideindex=1&amp;slidetitle="/>
            <a:extLst>
              <a:ext uri="{FF2B5EF4-FFF2-40B4-BE49-F238E27FC236}">
                <a16:creationId xmlns:a16="http://schemas.microsoft.com/office/drawing/2014/main" id="{D36B6031-E2CE-6115-670B-294143AC79A3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99700" y="4566018"/>
            <a:ext cx="1645581" cy="2000707"/>
          </a:xfrm>
          <a:prstGeom prst="rect">
            <a:avLst/>
          </a:prstGeom>
          <a:ln>
            <a:noFill/>
          </a:ln>
          <a:effectLst>
            <a:outerShdw blurRad="76200" dist="139700" dir="2700000" algn="tl" rotWithShape="0">
              <a:srgbClr val="333333">
                <a:alpha val="86000"/>
              </a:srgbClr>
            </a:outerShdw>
          </a:effectLst>
        </p:spPr>
      </p:pic>
    </p:spTree>
    <p:extLst>
      <p:ext uri="{BB962C8B-B14F-4D97-AF65-F5344CB8AC3E}">
        <p14:creationId xmlns:p14="http://schemas.microsoft.com/office/powerpoint/2010/main" val="394759484"/>
      </p:ext>
    </p:extLst>
  </p:cSld>
  <p:clrMapOvr>
    <a:masterClrMapping/>
  </p:clrMapOvr>
  <p:transition spd="slow">
    <p:wipe/>
  </p:transition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Imagem 3">
            <a:extLst>
              <a:ext uri="{FF2B5EF4-FFF2-40B4-BE49-F238E27FC236}">
                <a16:creationId xmlns:a16="http://schemas.microsoft.com/office/drawing/2014/main" id="{93CC74FE-9AD9-03B2-D9B7-FFE2C51992E9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clrChange>
              <a:clrFrom>
                <a:srgbClr val="FEFEFE">
                  <a:alpha val="99608"/>
                </a:srgbClr>
              </a:clrFrom>
              <a:clrTo>
                <a:srgbClr val="FEFEF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19582" y="1044590"/>
            <a:ext cx="5194301" cy="5923650"/>
          </a:xfrm>
          <a:prstGeom prst="rect">
            <a:avLst/>
          </a:prstGeom>
          <a:ln>
            <a:noFill/>
          </a:ln>
          <a:effectLst/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E650DA56-C7E5-451B-1639-BFC8480A791E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...</a:t>
            </a:r>
            <a:endParaRPr lang="pt-BR" sz="3400" b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31E17D2E-C52F-FA30-670A-039B83359B36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Bênção Pós-Comunhão</a:t>
            </a:r>
          </a:p>
        </p:txBody>
      </p:sp>
    </p:spTree>
    <p:extLst>
      <p:ext uri="{BB962C8B-B14F-4D97-AF65-F5344CB8AC3E}">
        <p14:creationId xmlns:p14="http://schemas.microsoft.com/office/powerpoint/2010/main" val="2564260327"/>
      </p:ext>
    </p:extLst>
  </p:cSld>
  <p:clrMapOvr>
    <a:masterClrMapping/>
  </p:clrMapOvr>
  <p:transition spd="slow">
    <p:push dir="u"/>
  </p:transition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Imagem 4">
            <a:extLst>
              <a:ext uri="{FF2B5EF4-FFF2-40B4-BE49-F238E27FC236}">
                <a16:creationId xmlns:a16="http://schemas.microsoft.com/office/drawing/2014/main" id="{2651D299-12A9-411D-6DD8-FB5F28A35CB5}"/>
              </a:ext>
            </a:extLst>
          </p:cNvPr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2483" b="9708"/>
          <a:stretch/>
        </p:blipFill>
        <p:spPr>
          <a:xfrm>
            <a:off x="4104830" y="773721"/>
            <a:ext cx="3982339" cy="5919179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D57F5F64-B632-2341-39D7-AD980E44D2C0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...</a:t>
            </a:r>
            <a:endParaRPr lang="pt-BR" sz="3400" b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C6FCAE15-CAD7-7A18-1893-E16A25F9D039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i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Oração Final</a:t>
            </a:r>
          </a:p>
        </p:txBody>
      </p:sp>
    </p:spTree>
    <p:extLst>
      <p:ext uri="{BB962C8B-B14F-4D97-AF65-F5344CB8AC3E}">
        <p14:creationId xmlns:p14="http://schemas.microsoft.com/office/powerpoint/2010/main" val="1448739557"/>
      </p:ext>
    </p:extLst>
  </p:cSld>
  <p:clrMapOvr>
    <a:masterClrMapping/>
  </p:clrMapOvr>
  <p:transition spd="slow">
    <p:push dir="u"/>
  </p:transition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Imagem 5">
            <a:extLst>
              <a:ext uri="{FF2B5EF4-FFF2-40B4-BE49-F238E27FC236}">
                <a16:creationId xmlns:a16="http://schemas.microsoft.com/office/drawing/2014/main" id="{DA2C244E-DB32-C14D-7103-DD72BD37F60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 rot="2518405">
            <a:off x="8682950" y="5677343"/>
            <a:ext cx="45761" cy="45719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5DC884B4-1AC3-A3DD-F9BD-D7EC9A403183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 Senhor te abençoe e te guarde.</a:t>
            </a:r>
            <a:b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 Senhor faça resplandecer o </a:t>
            </a:r>
            <a:b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seu rosto sobre ti e tenha </a:t>
            </a:r>
            <a:b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misericórdia de ti.</a:t>
            </a:r>
            <a:b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 Senhor, sobre ti levante </a:t>
            </a:r>
            <a:b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 seu rosto e te dê a paz.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Amém.</a:t>
            </a: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9312FD10-BFC7-84E6-6968-A1DE35A9EA34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i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Bênção Final</a:t>
            </a:r>
          </a:p>
        </p:txBody>
      </p:sp>
    </p:spTree>
    <p:extLst>
      <p:ext uri="{BB962C8B-B14F-4D97-AF65-F5344CB8AC3E}">
        <p14:creationId xmlns:p14="http://schemas.microsoft.com/office/powerpoint/2010/main" val="1835388993"/>
      </p:ext>
    </p:extLst>
  </p:cSld>
  <p:clrMapOvr>
    <a:masterClrMapping/>
  </p:clrMapOvr>
  <p:transition spd="slow">
    <p:push dir="u"/>
  </p:transition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B7E74D6-393F-1848-8D1F-9FFE985117F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023ED624-4BCC-BE87-EE60-9F8458044DCE}"/>
              </a:ext>
            </a:extLst>
          </p:cNvPr>
          <p:cNvSpPr/>
          <p:nvPr/>
        </p:nvSpPr>
        <p:spPr>
          <a:xfrm>
            <a:off x="9750810" y="509689"/>
            <a:ext cx="2143536" cy="2015936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pt-BR" sz="12500" b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Times New Roman" panose="02020603050405020304" pitchFamily="18" charset="0"/>
                <a:ea typeface="DejaVu Serif Condensed" panose="02060606050605020204" pitchFamily="18" charset="0"/>
                <a:cs typeface="Times New Roman" panose="02020603050405020304" pitchFamily="18" charset="0"/>
              </a:rPr>
              <a:t>vir</a:t>
            </a:r>
            <a:endParaRPr lang="pt-BR" sz="12500" b="1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Times New Roman" panose="02020603050405020304" pitchFamily="18" charset="0"/>
              <a:ea typeface="DejaVu Serif Condensed" panose="020606060506050202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tângulo 3">
            <a:extLst>
              <a:ext uri="{FF2B5EF4-FFF2-40B4-BE49-F238E27FC236}">
                <a16:creationId xmlns:a16="http://schemas.microsoft.com/office/drawing/2014/main" id="{40512B62-515D-ACC3-D536-79515F4F5775}"/>
              </a:ext>
            </a:extLst>
          </p:cNvPr>
          <p:cNvSpPr/>
          <p:nvPr/>
        </p:nvSpPr>
        <p:spPr>
          <a:xfrm>
            <a:off x="9632991" y="428627"/>
            <a:ext cx="2379177" cy="630942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pt-BR" sz="3500" b="1" dirty="0">
                <a:ln w="0"/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Arial" panose="020B0604020202020204" pitchFamily="34" charset="0"/>
                <a:ea typeface="DejaVu Serif Condensed" panose="02060606050605020204" pitchFamily="18" charset="0"/>
                <a:cs typeface="Arial" panose="020B0604020202020204" pitchFamily="34" charset="0"/>
              </a:rPr>
              <a:t>ESCOLHA</a:t>
            </a:r>
            <a:endParaRPr lang="pt-BR" sz="3500" b="1" cap="none" spc="0" dirty="0">
              <a:ln w="0"/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Arial" panose="020B0604020202020204" pitchFamily="34" charset="0"/>
              <a:ea typeface="DejaVu Serif Condensed" panose="02060606050605020204" pitchFamily="18" charset="0"/>
              <a:cs typeface="Arial" panose="020B0604020202020204" pitchFamily="34" charset="0"/>
            </a:endParaRPr>
          </a:p>
        </p:txBody>
      </p:sp>
      <p:sp>
        <p:nvSpPr>
          <p:cNvPr id="13" name="Control 1">
            <a:extLst>
              <a:ext uri="{FF2B5EF4-FFF2-40B4-BE49-F238E27FC236}">
                <a16:creationId xmlns:a16="http://schemas.microsoft.com/office/drawing/2014/main" id="{63269233-4BF2-BAE0-C22D-0BBCAFCA21CA}"/>
              </a:ext>
            </a:extLst>
          </p:cNvPr>
          <p:cNvSpPr>
            <a:spLocks noChangeArrowheads="1" noChangeShapeType="1"/>
          </p:cNvSpPr>
          <p:nvPr/>
        </p:nvSpPr>
        <p:spPr bwMode="auto">
          <a:xfrm>
            <a:off x="10027557" y="4148267"/>
            <a:ext cx="2393950" cy="1506538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25400">
                <a:noFill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15" name="Control 2">
            <a:extLst>
              <a:ext uri="{FF2B5EF4-FFF2-40B4-BE49-F238E27FC236}">
                <a16:creationId xmlns:a16="http://schemas.microsoft.com/office/drawing/2014/main" id="{E494D0C7-F0B8-C511-F8D8-EC01889F457F}"/>
              </a:ext>
            </a:extLst>
          </p:cNvPr>
          <p:cNvSpPr>
            <a:spLocks noChangeArrowheads="1" noChangeShapeType="1"/>
          </p:cNvSpPr>
          <p:nvPr/>
        </p:nvSpPr>
        <p:spPr bwMode="auto">
          <a:xfrm>
            <a:off x="13341350" y="1019087"/>
            <a:ext cx="2393950" cy="1506538"/>
          </a:xfrm>
          <a:prstGeom prst="rect">
            <a:avLst/>
          </a:prstGeom>
          <a:noFill/>
          <a:ln>
            <a:noFill/>
          </a:ln>
          <a:effectLst/>
          <a:extLst>
            <a:ext uri="{91240B29-F687-4F45-9708-019B960494DF}">
              <a14:hiddenLine xmlns:a14="http://schemas.microsoft.com/office/drawing/2010/main" w="25400">
                <a:noFill/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000000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</a:bodyPr>
          <a:lstStyle/>
          <a:p>
            <a:endParaRPr lang="pt-BR"/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DD1F8877-ED50-1809-FEB5-A76AD1034067}"/>
              </a:ext>
            </a:extLst>
          </p:cNvPr>
          <p:cNvSpPr/>
          <p:nvPr/>
        </p:nvSpPr>
        <p:spPr>
          <a:xfrm>
            <a:off x="139094" y="1004530"/>
            <a:ext cx="6389934" cy="1015663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6000" b="1" cap="none" spc="50" dirty="0">
                <a:ln w="0"/>
                <a:solidFill>
                  <a:schemeClr val="bg2"/>
                </a:solidFill>
                <a:effectLst>
                  <a:innerShdw blurRad="63500" dist="50800" dir="13500000">
                    <a:srgbClr val="000000">
                      <a:alpha val="50000"/>
                    </a:srgbClr>
                  </a:innerShdw>
                </a:effectLst>
                <a:latin typeface="Arial" panose="020B0604020202020204" pitchFamily="34" charset="0"/>
                <a:cs typeface="Arial" panose="020B0604020202020204" pitchFamily="34" charset="0"/>
              </a:rPr>
              <a:t>DESTAQUES</a:t>
            </a:r>
          </a:p>
        </p:txBody>
      </p:sp>
      <p:pic>
        <p:nvPicPr>
          <p:cNvPr id="5" name="Imagem 4">
            <a:extLst>
              <a:ext uri="{FF2B5EF4-FFF2-40B4-BE49-F238E27FC236}">
                <a16:creationId xmlns:a16="http://schemas.microsoft.com/office/drawing/2014/main" id="{5D74F3B9-D085-8088-6EEB-A1A0516EC6D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1944244"/>
            <a:ext cx="6867144" cy="49137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3454345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drape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tângulo 1">
            <a:extLst>
              <a:ext uri="{FF2B5EF4-FFF2-40B4-BE49-F238E27FC236}">
                <a16:creationId xmlns:a16="http://schemas.microsoft.com/office/drawing/2014/main" id="{F816B790-BC18-D947-AB70-EB71F39CCE4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Invocação ao Nome de Deus</a:t>
            </a:r>
          </a:p>
        </p:txBody>
      </p:sp>
      <p:pic>
        <p:nvPicPr>
          <p:cNvPr id="4" name="Picture 2">
            <a:extLst>
              <a:ext uri="{FF2B5EF4-FFF2-40B4-BE49-F238E27FC236}">
                <a16:creationId xmlns:a16="http://schemas.microsoft.com/office/drawing/2014/main" id="{FE86D52E-46ED-B502-50C3-F91A049777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EEEEEE"/>
              </a:clrFrom>
              <a:clrTo>
                <a:srgbClr val="EEEEE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55013" y="935369"/>
            <a:ext cx="2493631" cy="24936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CaixaDeTexto 7">
            <a:extLst>
              <a:ext uri="{FF2B5EF4-FFF2-40B4-BE49-F238E27FC236}">
                <a16:creationId xmlns:a16="http://schemas.microsoft.com/office/drawing/2014/main" id="{05D90F30-CC70-EEC4-6539-693610505B98}"/>
              </a:ext>
            </a:extLst>
          </p:cNvPr>
          <p:cNvSpPr txBox="1"/>
          <p:nvPr/>
        </p:nvSpPr>
        <p:spPr>
          <a:xfrm>
            <a:off x="659041" y="814531"/>
            <a:ext cx="8775246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Cristo foi ressuscitado dos mortos.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Tu, ó Pai, lhe deste a glória e a honra de um rei.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Tu lhe deste poder sobre tudo o que criaste;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tu puseste todas as coisas debaixo do domínio dele.</a:t>
            </a:r>
          </a:p>
        </p:txBody>
      </p:sp>
      <p:grpSp>
        <p:nvGrpSpPr>
          <p:cNvPr id="5" name="Agrupar 4">
            <a:extLst>
              <a:ext uri="{FF2B5EF4-FFF2-40B4-BE49-F238E27FC236}">
                <a16:creationId xmlns:a16="http://schemas.microsoft.com/office/drawing/2014/main" id="{9AB1D2D1-5883-875C-5460-CEF993DAF167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9" name="Seta: Divisa 8">
              <a:extLst>
                <a:ext uri="{FF2B5EF4-FFF2-40B4-BE49-F238E27FC236}">
                  <a16:creationId xmlns:a16="http://schemas.microsoft.com/office/drawing/2014/main" id="{187C4159-C480-D704-4527-5D798E11F4DE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10" name="Seta: Divisa 9">
              <a:extLst>
                <a:ext uri="{FF2B5EF4-FFF2-40B4-BE49-F238E27FC236}">
                  <a16:creationId xmlns:a16="http://schemas.microsoft.com/office/drawing/2014/main" id="{3FD35810-E26E-84BC-D746-A94A835D3F99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11" name="Seta: Divisa 10">
              <a:extLst>
                <a:ext uri="{FF2B5EF4-FFF2-40B4-BE49-F238E27FC236}">
                  <a16:creationId xmlns:a16="http://schemas.microsoft.com/office/drawing/2014/main" id="{8FD119FE-7662-2DF9-4FC4-6DFE87072D89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437263081"/>
      </p:ext>
    </p:extLst>
  </p:cSld>
  <p:clrMapOvr>
    <a:masterClrMapping/>
  </p:clrMapOvr>
  <p:transition spd="slow">
    <p:push dir="u"/>
  </p:transition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2">
            <a:extLst>
              <a:ext uri="{FF2B5EF4-FFF2-40B4-BE49-F238E27FC236}">
                <a16:creationId xmlns:a16="http://schemas.microsoft.com/office/drawing/2014/main" id="{FE86D52E-46ED-B502-50C3-F91A0497779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clrChange>
              <a:clrFrom>
                <a:srgbClr val="EEEEEE"/>
              </a:clrFrom>
              <a:clrTo>
                <a:srgbClr val="EEEEEE">
                  <a:alpha val="0"/>
                </a:srgbClr>
              </a:clrTo>
            </a:clrChang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71307" y="3442032"/>
            <a:ext cx="3252931" cy="32529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CaixaDeTexto 2">
            <a:extLst>
              <a:ext uri="{FF2B5EF4-FFF2-40B4-BE49-F238E27FC236}">
                <a16:creationId xmlns:a16="http://schemas.microsoft.com/office/drawing/2014/main" id="{B3729153-5F70-31C0-7151-FDC42F96E724}"/>
              </a:ext>
            </a:extLst>
          </p:cNvPr>
          <p:cNvSpPr txBox="1"/>
          <p:nvPr/>
        </p:nvSpPr>
        <p:spPr>
          <a:xfrm>
            <a:off x="659040" y="814531"/>
            <a:ext cx="9492984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Aleluia. Sabemos que Cristo foi ressuscitado e nunca mais morrerá, pois a morte não tem mais poder sobre ele. Aleluia.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Eu sou o bom pastor. Conheço as minhas ovelhas, e elas me conhecem. Aleluia.</a:t>
            </a:r>
          </a:p>
          <a:p>
            <a:pPr marL="723900" indent="-723900"/>
            <a:endParaRPr lang="pt-BR" sz="3400" b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Em nodo do Pai e do Filho</a:t>
            </a:r>
            <a:b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</a:b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e do Espírito Santo, amém.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Amém.</a:t>
            </a:r>
          </a:p>
        </p:txBody>
      </p:sp>
      <p:sp>
        <p:nvSpPr>
          <p:cNvPr id="6" name="Retângulo 5">
            <a:extLst>
              <a:ext uri="{FF2B5EF4-FFF2-40B4-BE49-F238E27FC236}">
                <a16:creationId xmlns:a16="http://schemas.microsoft.com/office/drawing/2014/main" id="{74172902-56EF-2173-039A-5CF7B2266365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Invocação ao Nome de Deus</a:t>
            </a:r>
          </a:p>
        </p:txBody>
      </p:sp>
    </p:spTree>
    <p:extLst>
      <p:ext uri="{BB962C8B-B14F-4D97-AF65-F5344CB8AC3E}">
        <p14:creationId xmlns:p14="http://schemas.microsoft.com/office/powerpoint/2010/main" val="2021479082"/>
      </p:ext>
    </p:extLst>
  </p:cSld>
  <p:clrMapOvr>
    <a:masterClrMapping/>
  </p:clrMapOvr>
  <p:transition spd="slow">
    <p:push dir="u"/>
  </p:transition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5B63DAC7-9FEC-42D1-69C7-B48996DA5A77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</a:t>
            </a:r>
            <a:r>
              <a:rPr lang="pt-BR" sz="3400" b="1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... 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Por isso, com humildade e sinceridade, cheguemos a Cristo, confessando os nossos pecados. E ele, nosso supremo Pastor, é fiel e justo para nos perdoar.</a:t>
            </a:r>
          </a:p>
          <a:p>
            <a:pPr marL="723900" indent="-723900"/>
            <a:endParaRPr lang="pt-BR" sz="3400" b="1" i="1" dirty="0">
              <a:latin typeface="Arial" panose="020B0604020202020204" pitchFamily="34" charset="0"/>
              <a:ea typeface="DejaVu Math TeX Gyre" panose="02000503000000000000" pitchFamily="2" charset="0"/>
              <a:cs typeface="Arial" panose="020B0604020202020204" pitchFamily="34" charset="0"/>
            </a:endParaRP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Ó Deus, nosso Pai, nosso Pastor fiel, nós confessamos que muitas vezes não ouvimos a tua voz.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Seguimos nossos próprios caminhos e nos afastamos de ti.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E5C57B86-F626-233A-B9D5-87C5B13A9EF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Confissão dos meus pecados</a:t>
            </a: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34EE7282-05C3-3605-1A80-93ED4075041D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3" name="Seta: Divisa 2">
              <a:extLst>
                <a:ext uri="{FF2B5EF4-FFF2-40B4-BE49-F238E27FC236}">
                  <a16:creationId xmlns:a16="http://schemas.microsoft.com/office/drawing/2014/main" id="{5B4B402E-7086-9CD9-EA8E-AAB578092315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4" name="Seta: Divisa 3">
              <a:extLst>
                <a:ext uri="{FF2B5EF4-FFF2-40B4-BE49-F238E27FC236}">
                  <a16:creationId xmlns:a16="http://schemas.microsoft.com/office/drawing/2014/main" id="{DC0B6FE7-6059-CE2E-4827-17BEE49A18F5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5" name="Seta: Divisa 4">
              <a:extLst>
                <a:ext uri="{FF2B5EF4-FFF2-40B4-BE49-F238E27FC236}">
                  <a16:creationId xmlns:a16="http://schemas.microsoft.com/office/drawing/2014/main" id="{77A8C159-2070-EC29-092B-43C036874267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12908058"/>
      </p:ext>
    </p:extLst>
  </p:cSld>
  <p:clrMapOvr>
    <a:masterClrMapping/>
  </p:clrMapOvr>
  <p:transition spd="slow">
    <p:push dir="u"/>
  </p:transition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5B63DAC7-9FEC-42D1-69C7-B48996DA5A77}"/>
              </a:ext>
            </a:extLst>
          </p:cNvPr>
          <p:cNvSpPr txBox="1"/>
          <p:nvPr/>
        </p:nvSpPr>
        <p:spPr>
          <a:xfrm>
            <a:off x="659040" y="814531"/>
            <a:ext cx="10205605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Tu nos guias por caminhos certos (Sl 23.3), mas preferimos atalhos que levam ao erro.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Perdoa-nos, Senhor, por nossa teimosia e incredulidade.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Em meio às dificuldades, esquecemos que estás conosco, mesmo “no vale escuro” (Sl 23.4).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Tivemos medo, desespero e falta de confiança em tua presença.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E5C57B86-F626-233A-B9D5-87C5B13A9EF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Confissão dos meus pecados</a:t>
            </a:r>
          </a:p>
        </p:txBody>
      </p:sp>
      <p:grpSp>
        <p:nvGrpSpPr>
          <p:cNvPr id="2" name="Agrupar 1">
            <a:extLst>
              <a:ext uri="{FF2B5EF4-FFF2-40B4-BE49-F238E27FC236}">
                <a16:creationId xmlns:a16="http://schemas.microsoft.com/office/drawing/2014/main" id="{34EE7282-05C3-3605-1A80-93ED4075041D}"/>
              </a:ext>
            </a:extLst>
          </p:cNvPr>
          <p:cNvGrpSpPr/>
          <p:nvPr/>
        </p:nvGrpSpPr>
        <p:grpSpPr>
          <a:xfrm>
            <a:off x="73705" y="5954610"/>
            <a:ext cx="435882" cy="758279"/>
            <a:chOff x="73705" y="5954610"/>
            <a:chExt cx="435882" cy="758279"/>
          </a:xfrm>
        </p:grpSpPr>
        <p:sp>
          <p:nvSpPr>
            <p:cNvPr id="3" name="Seta: Divisa 2">
              <a:extLst>
                <a:ext uri="{FF2B5EF4-FFF2-40B4-BE49-F238E27FC236}">
                  <a16:creationId xmlns:a16="http://schemas.microsoft.com/office/drawing/2014/main" id="{5B4B402E-7086-9CD9-EA8E-AAB578092315}"/>
                </a:ext>
              </a:extLst>
            </p:cNvPr>
            <p:cNvSpPr/>
            <p:nvPr/>
          </p:nvSpPr>
          <p:spPr>
            <a:xfrm rot="5400000">
              <a:off x="117293" y="6320596"/>
              <a:ext cx="348705" cy="435882"/>
            </a:xfrm>
            <a:prstGeom prst="chevron">
              <a:avLst/>
            </a:prstGeom>
            <a:solidFill>
              <a:srgbClr val="D4AF37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4" name="Seta: Divisa 3">
              <a:extLst>
                <a:ext uri="{FF2B5EF4-FFF2-40B4-BE49-F238E27FC236}">
                  <a16:creationId xmlns:a16="http://schemas.microsoft.com/office/drawing/2014/main" id="{DC0B6FE7-6059-CE2E-4827-17BEE49A18F5}"/>
                </a:ext>
              </a:extLst>
            </p:cNvPr>
            <p:cNvSpPr/>
            <p:nvPr/>
          </p:nvSpPr>
          <p:spPr>
            <a:xfrm rot="5400000">
              <a:off x="117293" y="6115809"/>
              <a:ext cx="348705" cy="435882"/>
            </a:xfrm>
            <a:prstGeom prst="chevron">
              <a:avLst/>
            </a:prstGeom>
            <a:solidFill>
              <a:srgbClr val="E3CB7D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  <p:sp>
          <p:nvSpPr>
            <p:cNvPr id="5" name="Seta: Divisa 4">
              <a:extLst>
                <a:ext uri="{FF2B5EF4-FFF2-40B4-BE49-F238E27FC236}">
                  <a16:creationId xmlns:a16="http://schemas.microsoft.com/office/drawing/2014/main" id="{77A8C159-2070-EC29-092B-43C036874267}"/>
                </a:ext>
              </a:extLst>
            </p:cNvPr>
            <p:cNvSpPr/>
            <p:nvPr/>
          </p:nvSpPr>
          <p:spPr>
            <a:xfrm rot="5400000">
              <a:off x="117293" y="5911022"/>
              <a:ext cx="348705" cy="435882"/>
            </a:xfrm>
            <a:prstGeom prst="chevron">
              <a:avLst/>
            </a:prstGeom>
            <a:solidFill>
              <a:srgbClr val="F6ECCE"/>
            </a:solidFill>
            <a:ln>
              <a:noFill/>
            </a:ln>
            <a:effectLst>
              <a:outerShdw blurRad="38100" dist="63500" dir="16200000" sx="107000" sy="107000" algn="br" rotWithShape="0">
                <a:prstClr val="black">
                  <a:alpha val="38000"/>
                </a:prstClr>
              </a:outerShdw>
            </a:effectLst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pt-BR">
                <a:solidFill>
                  <a:schemeClr val="tx1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892749034"/>
      </p:ext>
    </p:extLst>
  </p:cSld>
  <p:clrMapOvr>
    <a:masterClrMapping/>
  </p:clrMapOvr>
  <p:transition spd="slow">
    <p:push dir="u"/>
  </p:transition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CaixaDeTexto 9">
            <a:extLst>
              <a:ext uri="{FF2B5EF4-FFF2-40B4-BE49-F238E27FC236}">
                <a16:creationId xmlns:a16="http://schemas.microsoft.com/office/drawing/2014/main" id="{5B63DAC7-9FEC-42D1-69C7-B48996DA5A77}"/>
              </a:ext>
            </a:extLst>
          </p:cNvPr>
          <p:cNvSpPr txBox="1"/>
          <p:nvPr/>
        </p:nvSpPr>
        <p:spPr>
          <a:xfrm>
            <a:off x="659040" y="814531"/>
            <a:ext cx="10681313" cy="5867400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Como ovelhas desgarradas (1Pe 2.25), buscamos segurança em outras vozes e falsos pastores.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Tem misericórdia de nós, Senhor.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Nem sempre procuramos viver como comunidade perseverante na doutrina, na comunhão e nas orações (At 2.42).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Falhamos em amar, servir e repartir como deveríamos.</a:t>
            </a:r>
          </a:p>
          <a:p>
            <a:pPr marL="723900" indent="-723900"/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	Por tudo isso, confessamos nossos pecados.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Senhor, tem piedade de nós. Por amor de Jesus Cristo, perdoa-nos. Amém.</a:t>
            </a:r>
          </a:p>
        </p:txBody>
      </p:sp>
      <p:sp>
        <p:nvSpPr>
          <p:cNvPr id="11" name="Retângulo 10">
            <a:extLst>
              <a:ext uri="{FF2B5EF4-FFF2-40B4-BE49-F238E27FC236}">
                <a16:creationId xmlns:a16="http://schemas.microsoft.com/office/drawing/2014/main" id="{E5C57B86-F626-233A-B9D5-87C5B13A9EFA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Confissão dos meus pecados</a:t>
            </a:r>
          </a:p>
        </p:txBody>
      </p:sp>
    </p:spTree>
    <p:extLst>
      <p:ext uri="{BB962C8B-B14F-4D97-AF65-F5344CB8AC3E}">
        <p14:creationId xmlns:p14="http://schemas.microsoft.com/office/powerpoint/2010/main" val="1636894050"/>
      </p:ext>
    </p:extLst>
  </p:cSld>
  <p:clrMapOvr>
    <a:masterClrMapping/>
  </p:clrMapOvr>
  <p:transition spd="slow">
    <p:push dir="u"/>
  </p:transition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gradFill>
          <a:gsLst>
            <a:gs pos="74000">
              <a:srgbClr val="3B7D23">
                <a:alpha val="16000"/>
              </a:srgbClr>
            </a:gs>
            <a:gs pos="62000">
              <a:schemeClr val="accent6">
                <a:lumMod val="75000"/>
                <a:alpha val="0"/>
              </a:schemeClr>
            </a:gs>
            <a:gs pos="85000">
              <a:schemeClr val="accent6">
                <a:lumMod val="75000"/>
                <a:alpha val="37000"/>
              </a:schemeClr>
            </a:gs>
            <a:gs pos="90000">
              <a:schemeClr val="accent6">
                <a:lumMod val="75000"/>
                <a:alpha val="47000"/>
              </a:schemeClr>
            </a:gs>
            <a:gs pos="95000">
              <a:schemeClr val="accent6">
                <a:lumMod val="75000"/>
                <a:alpha val="59000"/>
              </a:schemeClr>
            </a:gs>
            <a:gs pos="100000">
              <a:schemeClr val="accent6">
                <a:lumMod val="75000"/>
                <a:alpha val="73000"/>
              </a:schemeClr>
            </a:gs>
          </a:gsLst>
          <a:lin ang="108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aixaDeTexto 2">
            <a:extLst>
              <a:ext uri="{FF2B5EF4-FFF2-40B4-BE49-F238E27FC236}">
                <a16:creationId xmlns:a16="http://schemas.microsoft.com/office/drawing/2014/main" id="{99AF4BAC-AB3D-69B7-79E5-57CAB2A46D7F}"/>
              </a:ext>
            </a:extLst>
          </p:cNvPr>
          <p:cNvSpPr txBox="1"/>
          <p:nvPr/>
        </p:nvSpPr>
        <p:spPr>
          <a:xfrm>
            <a:off x="659041" y="814531"/>
            <a:ext cx="6529159" cy="1449698"/>
          </a:xfrm>
          <a:prstGeom prst="rect">
            <a:avLst/>
          </a:prstGeom>
          <a:noFill/>
        </p:spPr>
        <p:txBody>
          <a:bodyPr wrap="square" rtlCol="0">
            <a:noAutofit/>
          </a:bodyPr>
          <a:lstStyle/>
          <a:p>
            <a:pPr marL="723900" indent="-723900"/>
            <a:r>
              <a:rPr lang="pt-BR" sz="3400" b="1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P: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	... (</a:t>
            </a:r>
            <a:r>
              <a:rPr lang="pt-BR" sz="3400" i="1" dirty="0">
                <a:solidFill>
                  <a:srgbClr val="C00000"/>
                </a:solidFill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†</a:t>
            </a:r>
            <a:r>
              <a:rPr lang="pt-BR" sz="3400" i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) Filho e do Espírito Santo,</a:t>
            </a:r>
          </a:p>
          <a:p>
            <a:pPr marL="723900" indent="-723900"/>
            <a:r>
              <a:rPr lang="pt-BR" sz="3400" b="1" dirty="0"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C:	Amém</a:t>
            </a:r>
          </a:p>
        </p:txBody>
      </p:sp>
      <p:sp>
        <p:nvSpPr>
          <p:cNvPr id="5" name="Retângulo 4">
            <a:extLst>
              <a:ext uri="{FF2B5EF4-FFF2-40B4-BE49-F238E27FC236}">
                <a16:creationId xmlns:a16="http://schemas.microsoft.com/office/drawing/2014/main" id="{F3BB14B1-F1BD-C1F0-119B-353BB9601035}"/>
              </a:ext>
            </a:extLst>
          </p:cNvPr>
          <p:cNvSpPr/>
          <p:nvPr/>
        </p:nvSpPr>
        <p:spPr>
          <a:xfrm>
            <a:off x="1070241" y="16669"/>
            <a:ext cx="9492984" cy="784830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r>
              <a:rPr lang="pt-BR" sz="4500" b="1" cap="none" spc="0" dirty="0">
                <a:ln w="0"/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DejaVu Math TeX Gyre" panose="02000503000000000000" pitchFamily="2" charset="0"/>
                <a:cs typeface="Arial" panose="020B0604020202020204" pitchFamily="34" charset="0"/>
              </a:rPr>
              <a:t>O perdão do Senhor</a:t>
            </a:r>
          </a:p>
        </p:txBody>
      </p:sp>
    </p:spTree>
    <p:extLst>
      <p:ext uri="{BB962C8B-B14F-4D97-AF65-F5344CB8AC3E}">
        <p14:creationId xmlns:p14="http://schemas.microsoft.com/office/powerpoint/2010/main" val="594244010"/>
      </p:ext>
    </p:extLst>
  </p:cSld>
  <p:clrMapOvr>
    <a:masterClrMapping/>
  </p:clrMapOvr>
  <p:transition spd="slow">
    <p:push dir="u"/>
  </p:transition>
</p:sld>
</file>

<file path=ppt/theme/theme1.xml><?xml version="1.0" encoding="utf-8"?>
<a:theme xmlns:a="http://schemas.openxmlformats.org/drawingml/2006/main" name="Azul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2.xml><?xml version="1.0" encoding="utf-8"?>
<a:theme xmlns:a="http://schemas.openxmlformats.org/drawingml/2006/main" name="Verd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3.xml><?xml version="1.0" encoding="utf-8"?>
<a:theme xmlns:a="http://schemas.openxmlformats.org/drawingml/2006/main" name="Preto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4.xml><?xml version="1.0" encoding="utf-8"?>
<a:theme xmlns:a="http://schemas.openxmlformats.org/drawingml/2006/main" name="Vermelho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5.xml><?xml version="1.0" encoding="utf-8"?>
<a:theme xmlns:a="http://schemas.openxmlformats.org/drawingml/2006/main" name="Escarlat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6.xml><?xml version="1.0" encoding="utf-8"?>
<a:theme xmlns:a="http://schemas.openxmlformats.org/drawingml/2006/main" name="Roxo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7.xml><?xml version="1.0" encoding="utf-8"?>
<a:theme xmlns:a="http://schemas.openxmlformats.org/drawingml/2006/main" name="Dourado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theme/theme8.xml><?xml version="1.0" encoding="utf-8"?>
<a:theme xmlns:a="http://schemas.openxmlformats.org/drawingml/2006/main" name="Branco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16359</TotalTime>
  <Words>1559</Words>
  <Application>Microsoft Office PowerPoint</Application>
  <PresentationFormat>Widescreen</PresentationFormat>
  <Paragraphs>128</Paragraphs>
  <Slides>36</Slides>
  <Notes>0</Notes>
  <HiddenSlides>0</HiddenSlides>
  <MMClips>2</MMClips>
  <ScaleCrop>false</ScaleCrop>
  <HeadingPairs>
    <vt:vector size="6" baseType="variant">
      <vt:variant>
        <vt:lpstr>Fontes usadas</vt:lpstr>
      </vt:variant>
      <vt:variant>
        <vt:i4>4</vt:i4>
      </vt:variant>
      <vt:variant>
        <vt:lpstr>Tema</vt:lpstr>
      </vt:variant>
      <vt:variant>
        <vt:i4>8</vt:i4>
      </vt:variant>
      <vt:variant>
        <vt:lpstr>Títulos de slides</vt:lpstr>
      </vt:variant>
      <vt:variant>
        <vt:i4>36</vt:i4>
      </vt:variant>
    </vt:vector>
  </HeadingPairs>
  <TitlesOfParts>
    <vt:vector size="48" baseType="lpstr">
      <vt:lpstr>Arial</vt:lpstr>
      <vt:lpstr>Aptos</vt:lpstr>
      <vt:lpstr>Daytona</vt:lpstr>
      <vt:lpstr>Times New Roman</vt:lpstr>
      <vt:lpstr>Azul</vt:lpstr>
      <vt:lpstr>Verde</vt:lpstr>
      <vt:lpstr>Preto</vt:lpstr>
      <vt:lpstr>Vermelho</vt:lpstr>
      <vt:lpstr>Escarlate</vt:lpstr>
      <vt:lpstr>Roxo</vt:lpstr>
      <vt:lpstr>Dourado</vt:lpstr>
      <vt:lpstr>Branco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  <vt:lpstr>Apresentação do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Apresentação do PowerPoint</dc:title>
  <dc:creator>Jarbas Hoffimann</dc:creator>
  <cp:lastModifiedBy>Jarbas Hoffimann</cp:lastModifiedBy>
  <cp:revision>19</cp:revision>
  <dcterms:created xsi:type="dcterms:W3CDTF">2023-12-02T11:59:02Z</dcterms:created>
  <dcterms:modified xsi:type="dcterms:W3CDTF">2026-04-30T15:25:17Z</dcterms:modified>
</cp:coreProperties>
</file>